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2" r:id="rId4"/>
    <p:sldMasterId id="2147483723" r:id="rId5"/>
    <p:sldMasterId id="214748372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Merriweather Light"/>
      <p:regular r:id="rId23"/>
      <p:bold r:id="rId24"/>
      <p:italic r:id="rId25"/>
      <p:boldItalic r:id="rId26"/>
    </p:embeddedFont>
    <p:embeddedFont>
      <p:font typeface="Vidaloka"/>
      <p:regular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Open Sans SemiBold"/>
      <p:regular r:id="rId40"/>
      <p:bold r:id="rId41"/>
      <p:italic r:id="rId42"/>
      <p:boldItalic r:id="rId43"/>
    </p:embeddedFont>
    <p:embeddedFont>
      <p:font typeface="Russo One"/>
      <p:regular r:id="rId44"/>
    </p:embeddedFont>
    <p:embeddedFont>
      <p:font typeface="Mako"/>
      <p:regular r:id="rId45"/>
    </p:embeddedFont>
    <p:embeddedFont>
      <p:font typeface="Crimson Text"/>
      <p:regular r:id="rId46"/>
      <p:bold r:id="rId47"/>
      <p:italic r:id="rId48"/>
      <p:boldItalic r:id="rId49"/>
    </p:embeddedFont>
    <p:embeddedFont>
      <p:font typeface="Merriweather"/>
      <p:regular r:id="rId50"/>
      <p:bold r:id="rId51"/>
      <p:italic r:id="rId52"/>
      <p:boldItalic r:id="rId53"/>
    </p:embeddedFont>
    <p:embeddedFont>
      <p:font typeface="Fira Sans Extra Condensed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regular.fntdata"/><Relationship Id="rId42" Type="http://schemas.openxmlformats.org/officeDocument/2006/relationships/font" Target="fonts/OpenSansSemiBold-italic.fntdata"/><Relationship Id="rId41" Type="http://schemas.openxmlformats.org/officeDocument/2006/relationships/font" Target="fonts/OpenSansSemiBold-bold.fntdata"/><Relationship Id="rId44" Type="http://schemas.openxmlformats.org/officeDocument/2006/relationships/font" Target="fonts/RussoOne-regular.fntdata"/><Relationship Id="rId43" Type="http://schemas.openxmlformats.org/officeDocument/2006/relationships/font" Target="fonts/OpenSansSemiBold-boldItalic.fntdata"/><Relationship Id="rId46" Type="http://schemas.openxmlformats.org/officeDocument/2006/relationships/font" Target="fonts/CrimsonText-regular.fntdata"/><Relationship Id="rId45" Type="http://schemas.openxmlformats.org/officeDocument/2006/relationships/font" Target="fonts/Mak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CrimsonText-italic.fntdata"/><Relationship Id="rId47" Type="http://schemas.openxmlformats.org/officeDocument/2006/relationships/font" Target="fonts/CrimsonText-bold.fntdata"/><Relationship Id="rId49" Type="http://schemas.openxmlformats.org/officeDocument/2006/relationships/font" Target="fonts/CrimsonTex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MontserratMedium-bold.fntdata"/><Relationship Id="rId36" Type="http://schemas.openxmlformats.org/officeDocument/2006/relationships/font" Target="fonts/MontserratMedium-regular.fntdata"/><Relationship Id="rId39" Type="http://schemas.openxmlformats.org/officeDocument/2006/relationships/font" Target="fonts/MontserratMedium-boldItalic.fntdata"/><Relationship Id="rId38" Type="http://schemas.openxmlformats.org/officeDocument/2006/relationships/font" Target="fonts/MontserratMedium-italic.fntdata"/><Relationship Id="rId61" Type="http://schemas.openxmlformats.org/officeDocument/2006/relationships/font" Target="fonts/Open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erriweatherLight-bold.fntdata"/><Relationship Id="rId23" Type="http://schemas.openxmlformats.org/officeDocument/2006/relationships/font" Target="fonts/MerriweatherLight-regular.fntdata"/><Relationship Id="rId60" Type="http://schemas.openxmlformats.org/officeDocument/2006/relationships/font" Target="fonts/OpenSans-italic.fntdata"/><Relationship Id="rId26" Type="http://schemas.openxmlformats.org/officeDocument/2006/relationships/font" Target="fonts/MerriweatherLight-boldItalic.fntdata"/><Relationship Id="rId25" Type="http://schemas.openxmlformats.org/officeDocument/2006/relationships/font" Target="fonts/MerriweatherLight-italic.fntdata"/><Relationship Id="rId28" Type="http://schemas.openxmlformats.org/officeDocument/2006/relationships/font" Target="fonts/Roboto-regular.fntdata"/><Relationship Id="rId27" Type="http://schemas.openxmlformats.org/officeDocument/2006/relationships/font" Target="fonts/Vidaloka-regular.fntdata"/><Relationship Id="rId29" Type="http://schemas.openxmlformats.org/officeDocument/2006/relationships/font" Target="fonts/Roboto-bold.fntdata"/><Relationship Id="rId51" Type="http://schemas.openxmlformats.org/officeDocument/2006/relationships/font" Target="fonts/Merriweather-bold.fntdata"/><Relationship Id="rId50" Type="http://schemas.openxmlformats.org/officeDocument/2006/relationships/font" Target="fonts/Merriweather-regular.fntdata"/><Relationship Id="rId53" Type="http://schemas.openxmlformats.org/officeDocument/2006/relationships/font" Target="fonts/Merriweather-boldItalic.fntdata"/><Relationship Id="rId52" Type="http://schemas.openxmlformats.org/officeDocument/2006/relationships/font" Target="fonts/Merriweather-italic.fntdata"/><Relationship Id="rId11" Type="http://schemas.openxmlformats.org/officeDocument/2006/relationships/slide" Target="slides/slide4.xml"/><Relationship Id="rId55" Type="http://schemas.openxmlformats.org/officeDocument/2006/relationships/font" Target="fonts/FiraSansExtraCondensed-bold.fntdata"/><Relationship Id="rId10" Type="http://schemas.openxmlformats.org/officeDocument/2006/relationships/slide" Target="slides/slide3.xml"/><Relationship Id="rId54" Type="http://schemas.openxmlformats.org/officeDocument/2006/relationships/font" Target="fonts/FiraSansExtraCondensed-regular.fntdata"/><Relationship Id="rId13" Type="http://schemas.openxmlformats.org/officeDocument/2006/relationships/slide" Target="slides/slide6.xml"/><Relationship Id="rId57" Type="http://schemas.openxmlformats.org/officeDocument/2006/relationships/font" Target="fonts/FiraSansExtraCondensed-boldItalic.fntdata"/><Relationship Id="rId12" Type="http://schemas.openxmlformats.org/officeDocument/2006/relationships/slide" Target="slides/slide5.xml"/><Relationship Id="rId56" Type="http://schemas.openxmlformats.org/officeDocument/2006/relationships/font" Target="fonts/FiraSansExtraCondensed-italic.fntdata"/><Relationship Id="rId15" Type="http://schemas.openxmlformats.org/officeDocument/2006/relationships/slide" Target="slides/slide8.xml"/><Relationship Id="rId59" Type="http://schemas.openxmlformats.org/officeDocument/2006/relationships/font" Target="fonts/OpenSans-bold.fntdata"/><Relationship Id="rId14" Type="http://schemas.openxmlformats.org/officeDocument/2006/relationships/slide" Target="slides/slide7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6cf2b1d005_1_46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6cf2b1d005_1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6cf33b3ac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6cf33b3ac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6cf3861ce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6cf3861ce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6cf2b1d005_1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6cf2b1d005_1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6cf2b1d005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6cf2b1d005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6cf33b3ac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6cf33b3ac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1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6cf33b3ac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6cf33b3ac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6cf2b1d005_1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6cf2b1d005_1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cf3861c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6cf3861c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6cf3861ce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6cf3861ce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6cf2b1d005_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6cf2b1d005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6cf2b1d005_1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6cf2b1d005_1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c7fd35441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c7fd35441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c7fd35441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c7fd35441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6cf33b3a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6cf33b3a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4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4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5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71" name="Google Shape;7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6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" name="Google Shape;80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7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" name="Google Shape;8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" name="Google Shape;9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95" name="Google Shape;9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20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0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" name="Google Shape;102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1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7" name="Google Shape;107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2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3" name="Google Shape;11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1" name="Google Shape;121;p25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3" name="Google Shape;123;p25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" name="Google Shape;125;p25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" name="Google Shape;127;p25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32" name="Google Shape;132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6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6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6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6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6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9" name="Google Shape;149;p26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6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4" name="Google Shape;15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3" name="Google Shape;173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0" name="Google Shape;180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5" name="Google Shape;185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32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2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2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2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2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1" name="Google Shape;20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5" name="Google Shape;215;p35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7" name="Google Shape;217;p35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9" name="Google Shape;219;p35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1" name="Google Shape;221;p35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2" name="Google Shape;22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33" name="Google Shape;233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38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1" name="Google Shape;241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8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39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40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63" name="Google Shape;263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2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77" name="Google Shape;27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3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87" name="Google Shape;287;p43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3" name="Google Shape;2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9" name="Google Shape;299;p4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4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4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1" name="Google Shape;311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5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5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25" name="Google Shape;325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31" name="Google Shape;331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47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7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47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7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47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7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7" name="Google Shape;34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48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48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8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7" name="Google Shape;35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8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9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9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9" name="Google Shape;369;p49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9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1" name="Google Shape;371;p49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3" name="Google Shape;373;p49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9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5" name="Google Shape;375;p49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9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9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9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9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50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3" name="Google Shape;383;p50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50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5" name="Google Shape;385;p50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50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88" name="Google Shape;388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2" name="Google Shape;392;p51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1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1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1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0" name="Google Shape;400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2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0" name="Google Shape;410;p52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52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5" name="Google Shape;415;p52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53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3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53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53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53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3" name="Google Shape;42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7" name="Google Shape;427;p54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4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9" name="Google Shape;429;p54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4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1" name="Google Shape;431;p54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2" name="Google Shape;432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54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54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9" name="Google Shape;439;p54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3" name="Google Shape;44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7" name="Google Shape;447;p56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8" name="Google Shape;448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7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3" name="Google Shape;453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8" name="Google Shape;468;p5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0" name="Google Shape;470;p5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2" name="Google Shape;472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6" name="Google Shape;476;p60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7" name="Google Shape;477;p60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9" name="Google Shape;479;p60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60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1" name="Google Shape;481;p60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2" name="Google Shape;482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8" name="Google Shape;488;p61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61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0" name="Google Shape;490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1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61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6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63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64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9" name="Google Shape;519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0" name="Google Shape;52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3" name="Google Shape;523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6" name="Google Shape;52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7" name="Google Shape;52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0" name="Google Shape;530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1" name="Google Shape;531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2" name="Google Shape;53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5" name="Google Shape;53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8" name="Google Shape;538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9" name="Google Shape;53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2" name="Google Shape;54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6" name="Google Shape;546;p7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7" name="Google Shape;547;p7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8" name="Google Shape;54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1" name="Google Shape;55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4" name="Google Shape;554;p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5" name="Google Shape;55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5F2E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5F2EE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6" name="Google Shape;51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Klr8-82B4klMRjnVQZyDleWZdors7vIh/view" TargetMode="External"/><Relationship Id="rId5" Type="http://schemas.openxmlformats.org/officeDocument/2006/relationships/image" Target="../media/image5.jpg"/><Relationship Id="rId6" Type="http://schemas.openxmlformats.org/officeDocument/2006/relationships/hyperlink" Target="https://cs442-parknow.web.app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/>
          <p:cNvSpPr txBox="1"/>
          <p:nvPr>
            <p:ph type="ctrTitle"/>
          </p:nvPr>
        </p:nvSpPr>
        <p:spPr>
          <a:xfrm>
            <a:off x="1667377" y="983825"/>
            <a:ext cx="6828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arkNow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63" name="Google Shape;56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25" y="1174025"/>
            <a:ext cx="2097000" cy="20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7"/>
          <p:cNvSpPr/>
          <p:nvPr/>
        </p:nvSpPr>
        <p:spPr>
          <a:xfrm>
            <a:off x="5830725" y="764700"/>
            <a:ext cx="3115500" cy="3969300"/>
          </a:xfrm>
          <a:prstGeom prst="roundRect">
            <a:avLst>
              <a:gd fmla="val 12519" name="adj"/>
            </a:avLst>
          </a:prstGeom>
          <a:solidFill>
            <a:srgbClr val="FED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87"/>
          <p:cNvGrpSpPr/>
          <p:nvPr/>
        </p:nvGrpSpPr>
        <p:grpSpPr>
          <a:xfrm>
            <a:off x="250888" y="-141635"/>
            <a:ext cx="8642212" cy="993473"/>
            <a:chOff x="266738" y="234640"/>
            <a:chExt cx="8642212" cy="993473"/>
          </a:xfrm>
        </p:grpSpPr>
        <p:sp>
          <p:nvSpPr>
            <p:cNvPr id="868" name="Google Shape;868;p87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9" name="Google Shape;869;p87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0" name="Google Shape;870;p87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71" name="Google Shape;871;p87"/>
          <p:cNvSpPr txBox="1"/>
          <p:nvPr>
            <p:ph type="title"/>
          </p:nvPr>
        </p:nvSpPr>
        <p:spPr>
          <a:xfrm>
            <a:off x="240475" y="68750"/>
            <a:ext cx="693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ParkNow Design Implication - Mock Up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72" name="Google Shape;872;p87"/>
          <p:cNvPicPr preferRelativeResize="0"/>
          <p:nvPr/>
        </p:nvPicPr>
        <p:blipFill rotWithShape="1">
          <a:blip r:embed="rId4">
            <a:alphaModFix/>
          </a:blip>
          <a:srcRect b="3110" l="13754" r="12650" t="2335"/>
          <a:stretch/>
        </p:blipFill>
        <p:spPr>
          <a:xfrm>
            <a:off x="240475" y="641450"/>
            <a:ext cx="5370250" cy="4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7"/>
          <p:cNvSpPr txBox="1"/>
          <p:nvPr/>
        </p:nvSpPr>
        <p:spPr>
          <a:xfrm>
            <a:off x="5610725" y="2129625"/>
            <a:ext cx="297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4" name="Google Shape;874;p87"/>
          <p:cNvSpPr txBox="1"/>
          <p:nvPr/>
        </p:nvSpPr>
        <p:spPr>
          <a:xfrm>
            <a:off x="5896275" y="764700"/>
            <a:ext cx="2979900" cy="3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Report Parking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has a reporting section with a description input for community updates.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Find Parking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has list of open parking that is description based and a filtering system with the ability to favorite items.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Both pages have a </a:t>
            </a:r>
            <a:r>
              <a:rPr b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map API 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to view the user’s current location and a mapview updates section.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88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880" name="Google Shape;880;p88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1" name="Google Shape;881;p88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88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3" name="Google Shape;883;p88"/>
          <p:cNvSpPr txBox="1"/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Merriweather"/>
                <a:ea typeface="Merriweather"/>
                <a:cs typeface="Merriweather"/>
                <a:sym typeface="Merriweather"/>
              </a:rPr>
              <a:t>DEMO: Latest Version</a:t>
            </a:r>
            <a:endParaRPr sz="2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84" name="Google Shape;884;p88" title="ParkNow Demo 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13" y="1017726"/>
            <a:ext cx="5081875" cy="38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8"/>
          <p:cNvSpPr/>
          <p:nvPr/>
        </p:nvSpPr>
        <p:spPr>
          <a:xfrm>
            <a:off x="5816925" y="1706400"/>
            <a:ext cx="3133500" cy="1730700"/>
          </a:xfrm>
          <a:prstGeom prst="roundRect">
            <a:avLst>
              <a:gd fmla="val 12519" name="adj"/>
            </a:avLst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 can find the link for the application:</a:t>
            </a:r>
            <a:b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https://cs442-parknow.web.app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89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891" name="Google Shape;891;p89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2" name="Google Shape;892;p89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3" name="Google Shape;893;p89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94" name="Google Shape;894;p89"/>
          <p:cNvSpPr txBox="1"/>
          <p:nvPr>
            <p:ph type="title"/>
          </p:nvPr>
        </p:nvSpPr>
        <p:spPr>
          <a:xfrm>
            <a:off x="713225" y="445025"/>
            <a:ext cx="632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Design Reflection 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5" name="Google Shape;895;p89"/>
          <p:cNvSpPr txBox="1"/>
          <p:nvPr>
            <p:ph idx="1" type="subTitle"/>
          </p:nvPr>
        </p:nvSpPr>
        <p:spPr>
          <a:xfrm>
            <a:off x="5056775" y="1910524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Challenges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6" name="Google Shape;896;p89"/>
          <p:cNvSpPr txBox="1"/>
          <p:nvPr>
            <p:ph idx="2" type="subTitle"/>
          </p:nvPr>
        </p:nvSpPr>
        <p:spPr>
          <a:xfrm>
            <a:off x="5056775" y="2320275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on the implementation of our maps API </a:t>
            </a:r>
            <a:endParaRPr/>
          </a:p>
        </p:txBody>
      </p:sp>
      <p:sp>
        <p:nvSpPr>
          <p:cNvPr id="897" name="Google Shape;897;p89"/>
          <p:cNvSpPr txBox="1"/>
          <p:nvPr>
            <p:ph idx="3" type="subTitle"/>
          </p:nvPr>
        </p:nvSpPr>
        <p:spPr>
          <a:xfrm>
            <a:off x="1710975" y="1910524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Success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98" name="Google Shape;898;p89"/>
          <p:cNvSpPr txBox="1"/>
          <p:nvPr>
            <p:ph idx="4" type="subTitle"/>
          </p:nvPr>
        </p:nvSpPr>
        <p:spPr>
          <a:xfrm>
            <a:off x="1710975" y="2320275"/>
            <a:ext cx="2486100" cy="15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main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 Report </a:t>
            </a:r>
            <a:r>
              <a:rPr lang="en"/>
              <a:t>parking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Find parking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Filtering Options</a:t>
            </a:r>
            <a:endParaRPr/>
          </a:p>
        </p:txBody>
      </p:sp>
      <p:grpSp>
        <p:nvGrpSpPr>
          <p:cNvPr id="899" name="Google Shape;899;p89"/>
          <p:cNvGrpSpPr/>
          <p:nvPr/>
        </p:nvGrpSpPr>
        <p:grpSpPr>
          <a:xfrm>
            <a:off x="2755810" y="1451993"/>
            <a:ext cx="396433" cy="393649"/>
            <a:chOff x="-63250675" y="3744075"/>
            <a:chExt cx="320350" cy="318100"/>
          </a:xfrm>
        </p:grpSpPr>
        <p:sp>
          <p:nvSpPr>
            <p:cNvPr id="900" name="Google Shape;900;p89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9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9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89"/>
          <p:cNvGrpSpPr/>
          <p:nvPr/>
        </p:nvGrpSpPr>
        <p:grpSpPr>
          <a:xfrm>
            <a:off x="6116649" y="1452009"/>
            <a:ext cx="366364" cy="393638"/>
            <a:chOff x="-61784125" y="3377700"/>
            <a:chExt cx="316650" cy="317450"/>
          </a:xfrm>
        </p:grpSpPr>
        <p:sp>
          <p:nvSpPr>
            <p:cNvPr id="904" name="Google Shape;904;p89"/>
            <p:cNvSpPr/>
            <p:nvPr/>
          </p:nvSpPr>
          <p:spPr>
            <a:xfrm>
              <a:off x="-61688025" y="3460400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9"/>
            <p:cNvSpPr/>
            <p:nvPr/>
          </p:nvSpPr>
          <p:spPr>
            <a:xfrm>
              <a:off x="-61677800" y="3518900"/>
              <a:ext cx="104775" cy="61850"/>
            </a:xfrm>
            <a:custGeom>
              <a:rect b="b" l="l" r="r" t="t"/>
              <a:pathLst>
                <a:path extrusionOk="0"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9"/>
            <p:cNvSpPr/>
            <p:nvPr/>
          </p:nvSpPr>
          <p:spPr>
            <a:xfrm>
              <a:off x="-61667550" y="3377700"/>
              <a:ext cx="82700" cy="82725"/>
            </a:xfrm>
            <a:custGeom>
              <a:rect b="b" l="l" r="r" t="t"/>
              <a:pathLst>
                <a:path extrusionOk="0"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9"/>
            <p:cNvSpPr/>
            <p:nvPr/>
          </p:nvSpPr>
          <p:spPr>
            <a:xfrm>
              <a:off x="-61591150" y="3643150"/>
              <a:ext cx="123675" cy="51200"/>
            </a:xfrm>
            <a:custGeom>
              <a:rect b="b" l="l" r="r" t="t"/>
              <a:pathLst>
                <a:path extrusionOk="0"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9"/>
            <p:cNvSpPr/>
            <p:nvPr/>
          </p:nvSpPr>
          <p:spPr>
            <a:xfrm>
              <a:off x="-61570675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9"/>
            <p:cNvSpPr/>
            <p:nvPr/>
          </p:nvSpPr>
          <p:spPr>
            <a:xfrm>
              <a:off x="-61784125" y="3643925"/>
              <a:ext cx="124450" cy="51225"/>
            </a:xfrm>
            <a:custGeom>
              <a:rect b="b" l="l" r="r" t="t"/>
              <a:pathLst>
                <a:path extrusionOk="0"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9"/>
            <p:cNvSpPr/>
            <p:nvPr/>
          </p:nvSpPr>
          <p:spPr>
            <a:xfrm>
              <a:off x="-61763650" y="3560450"/>
              <a:ext cx="82725" cy="82725"/>
            </a:xfrm>
            <a:custGeom>
              <a:rect b="b" l="l" r="r" t="t"/>
              <a:pathLst>
                <a:path extrusionOk="0"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90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916" name="Google Shape;916;p90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7" name="Google Shape;917;p90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8" name="Google Shape;918;p90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19" name="Google Shape;919;p9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Key Aspects of ParkNow UI Design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20" name="Google Shape;920;p90"/>
          <p:cNvSpPr txBox="1"/>
          <p:nvPr>
            <p:ph idx="1" type="subTitle"/>
          </p:nvPr>
        </p:nvSpPr>
        <p:spPr>
          <a:xfrm>
            <a:off x="3509000" y="182720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Navigation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21" name="Google Shape;921;p90"/>
          <p:cNvSpPr txBox="1"/>
          <p:nvPr>
            <p:ph idx="2" type="subTitle"/>
          </p:nvPr>
        </p:nvSpPr>
        <p:spPr>
          <a:xfrm>
            <a:off x="3509025" y="224339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Minimalist interface that presents only essential navigation options to avoid overwhelming users with too many unnecessary elements</a:t>
            </a:r>
            <a:endParaRPr sz="1300"/>
          </a:p>
        </p:txBody>
      </p:sp>
      <p:sp>
        <p:nvSpPr>
          <p:cNvPr id="922" name="Google Shape;922;p90"/>
          <p:cNvSpPr txBox="1"/>
          <p:nvPr>
            <p:ph idx="3" type="subTitle"/>
          </p:nvPr>
        </p:nvSpPr>
        <p:spPr>
          <a:xfrm>
            <a:off x="953025" y="182720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Consistency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23" name="Google Shape;923;p90"/>
          <p:cNvSpPr txBox="1"/>
          <p:nvPr>
            <p:ph idx="4" type="subTitle"/>
          </p:nvPr>
        </p:nvSpPr>
        <p:spPr>
          <a:xfrm>
            <a:off x="953125" y="224339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Uniformity in design elements such as </a:t>
            </a:r>
            <a:r>
              <a:rPr lang="en" sz="1300"/>
              <a:t>fonts and</a:t>
            </a:r>
            <a:r>
              <a:rPr lang="en" sz="1300"/>
              <a:t> colors following the same theme throughout the website</a:t>
            </a:r>
            <a:endParaRPr sz="1300"/>
          </a:p>
        </p:txBody>
      </p:sp>
      <p:sp>
        <p:nvSpPr>
          <p:cNvPr id="924" name="Google Shape;924;p90"/>
          <p:cNvSpPr txBox="1"/>
          <p:nvPr>
            <p:ph idx="5" type="subTitle"/>
          </p:nvPr>
        </p:nvSpPr>
        <p:spPr>
          <a:xfrm>
            <a:off x="6064875" y="182720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Coherence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25" name="Google Shape;925;p90"/>
          <p:cNvSpPr txBox="1"/>
          <p:nvPr>
            <p:ph idx="6" type="subTitle"/>
          </p:nvPr>
        </p:nvSpPr>
        <p:spPr>
          <a:xfrm>
            <a:off x="6064875" y="224339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Information structured in a logical and coherent way. E.g. Larger portion of the </a:t>
            </a:r>
            <a:r>
              <a:rPr lang="en" sz="1300"/>
              <a:t>screen allocated to primary component such as the map with pinpoints and reserve a smaller size panel for secondary component such as search results.</a:t>
            </a:r>
            <a:endParaRPr sz="1300"/>
          </a:p>
        </p:txBody>
      </p:sp>
      <p:grpSp>
        <p:nvGrpSpPr>
          <p:cNvPr id="926" name="Google Shape;926;p90"/>
          <p:cNvGrpSpPr/>
          <p:nvPr/>
        </p:nvGrpSpPr>
        <p:grpSpPr>
          <a:xfrm>
            <a:off x="7057703" y="1393604"/>
            <a:ext cx="358640" cy="363226"/>
            <a:chOff x="-42617300" y="3587775"/>
            <a:chExt cx="306950" cy="310875"/>
          </a:xfrm>
        </p:grpSpPr>
        <p:sp>
          <p:nvSpPr>
            <p:cNvPr id="927" name="Google Shape;927;p90"/>
            <p:cNvSpPr/>
            <p:nvPr/>
          </p:nvSpPr>
          <p:spPr>
            <a:xfrm>
              <a:off x="-42617300" y="3587775"/>
              <a:ext cx="306950" cy="310875"/>
            </a:xfrm>
            <a:custGeom>
              <a:rect b="b" l="l" r="r" t="t"/>
              <a:pathLst>
                <a:path extrusionOk="0" h="12435" w="12278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0"/>
            <p:cNvSpPr/>
            <p:nvPr/>
          </p:nvSpPr>
          <p:spPr>
            <a:xfrm>
              <a:off x="-42500725" y="3712425"/>
              <a:ext cx="63025" cy="62275"/>
            </a:xfrm>
            <a:custGeom>
              <a:rect b="b" l="l" r="r" t="t"/>
              <a:pathLst>
                <a:path extrusionOk="0" h="2491" w="2521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90"/>
          <p:cNvGrpSpPr/>
          <p:nvPr/>
        </p:nvGrpSpPr>
        <p:grpSpPr>
          <a:xfrm>
            <a:off x="4422991" y="1405578"/>
            <a:ext cx="298169" cy="339253"/>
            <a:chOff x="1529350" y="258825"/>
            <a:chExt cx="423475" cy="481825"/>
          </a:xfrm>
        </p:grpSpPr>
        <p:sp>
          <p:nvSpPr>
            <p:cNvPr id="930" name="Google Shape;930;p90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31" name="Google Shape;931;p90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32" name="Google Shape;932;p90"/>
          <p:cNvGrpSpPr/>
          <p:nvPr/>
        </p:nvGrpSpPr>
        <p:grpSpPr>
          <a:xfrm>
            <a:off x="1840659" y="1401576"/>
            <a:ext cx="351024" cy="347301"/>
            <a:chOff x="946175" y="3619500"/>
            <a:chExt cx="296975" cy="293825"/>
          </a:xfrm>
        </p:grpSpPr>
        <p:sp>
          <p:nvSpPr>
            <p:cNvPr id="933" name="Google Shape;933;p90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0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0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0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90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90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91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944" name="Google Shape;944;p91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5" name="Google Shape;945;p91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6" name="Google Shape;946;p91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47" name="Google Shape;94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Analyzing Functional Prototype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8" name="Google Shape;948;p91"/>
          <p:cNvSpPr/>
          <p:nvPr/>
        </p:nvSpPr>
        <p:spPr>
          <a:xfrm>
            <a:off x="266750" y="1127225"/>
            <a:ext cx="4593600" cy="3946800"/>
          </a:xfrm>
          <a:prstGeom prst="roundRect">
            <a:avLst>
              <a:gd fmla="val 12519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Fulfilled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Accurate map interface displaying available parking spots using separate markers.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Fully operational 'Find Parking' and 'Report Parking' functionalities including confirmation message.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Advanced filters for vehicle type, size, and EV-charging stations are operational and effective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Enhanced navigation across sections, incorporating feedback from User Study 1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database updates reflect user reports and selections, ensuring current parking information is always available.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49" name="Google Shape;949;p91"/>
          <p:cNvSpPr/>
          <p:nvPr/>
        </p:nvSpPr>
        <p:spPr>
          <a:xfrm>
            <a:off x="4952700" y="1690475"/>
            <a:ext cx="3879600" cy="2820300"/>
          </a:xfrm>
          <a:prstGeom prst="roundRect">
            <a:avLst>
              <a:gd fmla="val 12519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Unfulfilled</a:t>
            </a:r>
            <a:endParaRPr b="1" sz="17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Clear directions from source to destination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EV charging stations filtering </a:t>
            </a: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(Although we have the filter, it’s solely from Report Parking &amp; manual searching)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Parking report form and filter options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Proximity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Nearby public transport stations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E599"/>
                </a:highlight>
                <a:latin typeface="Merriweather"/>
                <a:ea typeface="Merriweather"/>
                <a:cs typeface="Merriweather"/>
                <a:sym typeface="Merriweather"/>
              </a:rPr>
              <a:t>‘Safety’ - very user specific</a:t>
            </a:r>
            <a:endParaRPr sz="1100">
              <a:solidFill>
                <a:schemeClr val="dk1"/>
              </a:solidFill>
              <a:highlight>
                <a:srgbClr val="FFE5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92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955" name="Google Shape;955;p92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6" name="Google Shape;956;p92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7" name="Google Shape;957;p92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58" name="Google Shape;958;p92"/>
          <p:cNvSpPr txBox="1"/>
          <p:nvPr>
            <p:ph type="title"/>
          </p:nvPr>
        </p:nvSpPr>
        <p:spPr>
          <a:xfrm>
            <a:off x="327550" y="4450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Refinement Roadmap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959" name="Google Shape;959;p92"/>
          <p:cNvCxnSpPr/>
          <p:nvPr/>
        </p:nvCxnSpPr>
        <p:spPr>
          <a:xfrm flipH="1" rot="10800000">
            <a:off x="4041450" y="1450975"/>
            <a:ext cx="934500" cy="819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AB255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0" name="Google Shape;960;p92"/>
          <p:cNvSpPr txBox="1"/>
          <p:nvPr>
            <p:ph idx="4294967295" type="subTitle"/>
          </p:nvPr>
        </p:nvSpPr>
        <p:spPr>
          <a:xfrm>
            <a:off x="5109675" y="1189725"/>
            <a:ext cx="35250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Integrating additional features of Google Maps API to get polyline directions</a:t>
            </a:r>
            <a:endParaRPr/>
          </a:p>
        </p:txBody>
      </p:sp>
      <p:cxnSp>
        <p:nvCxnSpPr>
          <p:cNvPr id="961" name="Google Shape;961;p92"/>
          <p:cNvCxnSpPr>
            <a:stCxn id="962" idx="3"/>
          </p:cNvCxnSpPr>
          <p:nvPr/>
        </p:nvCxnSpPr>
        <p:spPr>
          <a:xfrm flipH="1" rot="10800000">
            <a:off x="4034200" y="2483575"/>
            <a:ext cx="915300" cy="521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AB255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3" name="Google Shape;963;p92"/>
          <p:cNvSpPr txBox="1"/>
          <p:nvPr>
            <p:ph idx="4294967295" type="subTitle"/>
          </p:nvPr>
        </p:nvSpPr>
        <p:spPr>
          <a:xfrm>
            <a:off x="5109675" y="2091825"/>
            <a:ext cx="35250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Integrate an EV charging station API to enhance the map's functionality. The system would cross-checks distances using coordinates and updates parking spots with nearby charging options in real time, improving the EV filter feature.</a:t>
            </a:r>
            <a:endParaRPr/>
          </a:p>
        </p:txBody>
      </p:sp>
      <p:cxnSp>
        <p:nvCxnSpPr>
          <p:cNvPr id="964" name="Google Shape;964;p92"/>
          <p:cNvCxnSpPr/>
          <p:nvPr/>
        </p:nvCxnSpPr>
        <p:spPr>
          <a:xfrm>
            <a:off x="4038700" y="3667600"/>
            <a:ext cx="937500" cy="276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AB255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65" name="Google Shape;965;p92"/>
          <p:cNvSpPr txBox="1"/>
          <p:nvPr>
            <p:ph idx="4294967295" type="subTitle"/>
          </p:nvPr>
        </p:nvSpPr>
        <p:spPr>
          <a:xfrm>
            <a:off x="5109675" y="3525150"/>
            <a:ext cx="3525000" cy="15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/>
              <a:t>Once polyline directions are obtained, proximity can be determined.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* Integrate a Public Transport Stations API onto the map.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 </a:t>
            </a:r>
            <a:r>
              <a:rPr lang="en"/>
              <a:t>Delving into User Study 2 to understand user perceptions of 'safety' in parking environments.</a:t>
            </a:r>
            <a:endParaRPr/>
          </a:p>
        </p:txBody>
      </p:sp>
      <p:sp>
        <p:nvSpPr>
          <p:cNvPr id="966" name="Google Shape;966;p92"/>
          <p:cNvSpPr/>
          <p:nvPr/>
        </p:nvSpPr>
        <p:spPr>
          <a:xfrm>
            <a:off x="154600" y="1654875"/>
            <a:ext cx="3879600" cy="2820300"/>
          </a:xfrm>
          <a:prstGeom prst="roundRect">
            <a:avLst>
              <a:gd fmla="val 12519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Unfulfilled</a:t>
            </a:r>
            <a:endParaRPr b="1" sz="17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Clear directions from source to destination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EV charging stations filtering </a:t>
            </a: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(Although we have the filter, it’s solely from Report Parking &amp; manual searching)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erriweather"/>
              <a:buChar char="●"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Parking report form and filter options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Proximity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Nearby public transport stations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○"/>
            </a:pPr>
            <a:r>
              <a:rPr lang="en" sz="1100">
                <a:solidFill>
                  <a:schemeClr val="dk1"/>
                </a:solidFill>
                <a:highlight>
                  <a:srgbClr val="FFE599"/>
                </a:highlight>
                <a:latin typeface="Merriweather"/>
                <a:ea typeface="Merriweather"/>
                <a:cs typeface="Merriweather"/>
                <a:sym typeface="Merriweather"/>
              </a:rPr>
              <a:t>‘Safety’ - very user specific</a:t>
            </a:r>
            <a:endParaRPr sz="1100">
              <a:solidFill>
                <a:schemeClr val="dk1"/>
              </a:solidFill>
              <a:highlight>
                <a:srgbClr val="FFE599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9"/>
          <p:cNvSpPr/>
          <p:nvPr/>
        </p:nvSpPr>
        <p:spPr>
          <a:xfrm>
            <a:off x="266675" y="1110150"/>
            <a:ext cx="8642100" cy="3920700"/>
          </a:xfrm>
          <a:prstGeom prst="roundRect">
            <a:avLst>
              <a:gd fmla="val 9882" name="adj"/>
            </a:avLst>
          </a:prstGeom>
          <a:solidFill>
            <a:srgbClr val="FED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79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570" name="Google Shape;570;p79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1" name="Google Shape;571;p79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79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73" name="Google Shape;573;p79"/>
          <p:cNvSpPr txBox="1"/>
          <p:nvPr>
            <p:ph type="title"/>
          </p:nvPr>
        </p:nvSpPr>
        <p:spPr>
          <a:xfrm>
            <a:off x="311700" y="445025"/>
            <a:ext cx="57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Requirements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4" name="Google Shape;574;p79"/>
          <p:cNvSpPr txBox="1"/>
          <p:nvPr>
            <p:ph idx="1" type="body"/>
          </p:nvPr>
        </p:nvSpPr>
        <p:spPr>
          <a:xfrm>
            <a:off x="311700" y="1110125"/>
            <a:ext cx="6795300" cy="3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436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Montserrat"/>
              <a:buAutoNum type="arabicPeriod"/>
            </a:pP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 an occasional city visitor, I want the app to provide </a:t>
            </a:r>
            <a:r>
              <a:rPr b="1"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accurate directions</a:t>
            </a: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to available parking spots so that I can navigate efficiently since I’m not familiar with the streets.</a:t>
            </a:r>
            <a:endParaRPr sz="1508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36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Montserrat"/>
              <a:buAutoNum type="arabicPeriod"/>
            </a:pP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 an electric vehicle driver, I want the app to allow me to </a:t>
            </a:r>
            <a:r>
              <a:rPr b="1"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filter</a:t>
            </a: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parking spots near </a:t>
            </a:r>
            <a:r>
              <a:rPr b="1"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EV charging stations </a:t>
            </a: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so I can charge my car while I’m away.</a:t>
            </a:r>
            <a:endParaRPr sz="1508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36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Montserrat"/>
              <a:buAutoNum type="arabicPeriod"/>
            </a:pP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 a commuter using public transit, I want to know parking availability </a:t>
            </a:r>
            <a:r>
              <a:rPr b="1"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near transit stations</a:t>
            </a: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so that I may easily integrate my various forms of transportation.</a:t>
            </a:r>
            <a:endParaRPr sz="1508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36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Montserrat"/>
              <a:buAutoNum type="arabicPeriod"/>
            </a:pP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 an adult having a family and kids, I want the app to provide information on </a:t>
            </a:r>
            <a:r>
              <a:rPr b="1"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parking spot sizes</a:t>
            </a: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to ensure they can accommodate my minivan sized vehicle.</a:t>
            </a:r>
            <a:endParaRPr sz="1508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36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8"/>
              <a:buFont typeface="Montserrat"/>
              <a:buAutoNum type="arabicPeriod"/>
            </a:pP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As a bicyclist, I want to identify </a:t>
            </a:r>
            <a:r>
              <a:rPr b="1"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secure bike parking options</a:t>
            </a:r>
            <a:r>
              <a:rPr lang="en" sz="1508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so that my bike is safe while I'm away.</a:t>
            </a:r>
            <a:endParaRPr sz="1508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75" name="Google Shape;575;p79"/>
          <p:cNvCxnSpPr/>
          <p:nvPr/>
        </p:nvCxnSpPr>
        <p:spPr>
          <a:xfrm>
            <a:off x="201975" y="1002875"/>
            <a:ext cx="8760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79"/>
          <p:cNvSpPr/>
          <p:nvPr/>
        </p:nvSpPr>
        <p:spPr>
          <a:xfrm>
            <a:off x="2710122" y="492895"/>
            <a:ext cx="315672" cy="36997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9"/>
          <p:cNvSpPr/>
          <p:nvPr/>
        </p:nvSpPr>
        <p:spPr>
          <a:xfrm>
            <a:off x="7544375" y="1279927"/>
            <a:ext cx="1293644" cy="3522153"/>
          </a:xfrm>
          <a:custGeom>
            <a:rect b="b" l="l" r="r" t="t"/>
            <a:pathLst>
              <a:path extrusionOk="0" h="3322786" w="1445412">
                <a:moveTo>
                  <a:pt x="0" y="0"/>
                </a:moveTo>
                <a:lnTo>
                  <a:pt x="1445411" y="0"/>
                </a:lnTo>
                <a:lnTo>
                  <a:pt x="1445411" y="3322786"/>
                </a:lnTo>
                <a:lnTo>
                  <a:pt x="0" y="3322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80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583" name="Google Shape;583;p80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4" name="Google Shape;584;p80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80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86" name="Google Shape;58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Persona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87" name="Google Shape;587;p80"/>
          <p:cNvCxnSpPr/>
          <p:nvPr/>
        </p:nvCxnSpPr>
        <p:spPr>
          <a:xfrm>
            <a:off x="201975" y="1002875"/>
            <a:ext cx="8760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8" name="Google Shape;588;p80"/>
          <p:cNvPicPr preferRelativeResize="0"/>
          <p:nvPr/>
        </p:nvPicPr>
        <p:blipFill rotWithShape="1">
          <a:blip r:embed="rId3">
            <a:alphaModFix/>
          </a:blip>
          <a:srcRect b="354609" l="6650" r="-6650" t="-354610"/>
          <a:stretch/>
        </p:blipFill>
        <p:spPr>
          <a:xfrm>
            <a:off x="7730975" y="234640"/>
            <a:ext cx="1177975" cy="9934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80"/>
          <p:cNvGrpSpPr/>
          <p:nvPr/>
        </p:nvGrpSpPr>
        <p:grpSpPr>
          <a:xfrm>
            <a:off x="2633825" y="1272650"/>
            <a:ext cx="3876325" cy="3405900"/>
            <a:chOff x="2630950" y="1327350"/>
            <a:chExt cx="3876325" cy="3405900"/>
          </a:xfrm>
        </p:grpSpPr>
        <p:cxnSp>
          <p:nvCxnSpPr>
            <p:cNvPr id="590" name="Google Shape;590;p80"/>
            <p:cNvCxnSpPr/>
            <p:nvPr/>
          </p:nvCxnSpPr>
          <p:spPr>
            <a:xfrm>
              <a:off x="2630950" y="1565425"/>
              <a:ext cx="1154100" cy="3840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591" name="Google Shape;591;p80"/>
            <p:cNvCxnSpPr/>
            <p:nvPr/>
          </p:nvCxnSpPr>
          <p:spPr>
            <a:xfrm>
              <a:off x="2865000" y="3516350"/>
              <a:ext cx="923400" cy="1299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592" name="Google Shape;592;p80"/>
            <p:cNvCxnSpPr/>
            <p:nvPr/>
          </p:nvCxnSpPr>
          <p:spPr>
            <a:xfrm flipH="1">
              <a:off x="5340875" y="2528125"/>
              <a:ext cx="1166400" cy="3294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593" name="Google Shape;593;p80"/>
            <p:cNvCxnSpPr/>
            <p:nvPr/>
          </p:nvCxnSpPr>
          <p:spPr>
            <a:xfrm flipH="1">
              <a:off x="5350550" y="1335275"/>
              <a:ext cx="1121100" cy="6108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594" name="Google Shape;594;p80"/>
            <p:cNvSpPr/>
            <p:nvPr/>
          </p:nvSpPr>
          <p:spPr>
            <a:xfrm>
              <a:off x="3731500" y="1327350"/>
              <a:ext cx="1683600" cy="3405900"/>
            </a:xfrm>
            <a:prstGeom prst="rect">
              <a:avLst/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80"/>
          <p:cNvGrpSpPr/>
          <p:nvPr/>
        </p:nvGrpSpPr>
        <p:grpSpPr>
          <a:xfrm>
            <a:off x="3567518" y="1839410"/>
            <a:ext cx="2009489" cy="2889939"/>
            <a:chOff x="3061450" y="2201827"/>
            <a:chExt cx="1741023" cy="2503846"/>
          </a:xfrm>
        </p:grpSpPr>
        <p:sp>
          <p:nvSpPr>
            <p:cNvPr id="596" name="Google Shape;596;p80"/>
            <p:cNvSpPr/>
            <p:nvPr/>
          </p:nvSpPr>
          <p:spPr>
            <a:xfrm>
              <a:off x="3314775" y="3150775"/>
              <a:ext cx="239400" cy="239400"/>
            </a:xfrm>
            <a:prstGeom prst="ellipse">
              <a:avLst/>
            </a:prstGeom>
            <a:solidFill>
              <a:srgbClr val="F4A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0"/>
            <p:cNvSpPr/>
            <p:nvPr/>
          </p:nvSpPr>
          <p:spPr>
            <a:xfrm>
              <a:off x="4278350" y="3150775"/>
              <a:ext cx="239400" cy="239400"/>
            </a:xfrm>
            <a:prstGeom prst="ellipse">
              <a:avLst/>
            </a:prstGeom>
            <a:solidFill>
              <a:srgbClr val="F4A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0"/>
            <p:cNvSpPr/>
            <p:nvPr/>
          </p:nvSpPr>
          <p:spPr>
            <a:xfrm>
              <a:off x="3061450" y="3761842"/>
              <a:ext cx="1741023" cy="943832"/>
            </a:xfrm>
            <a:custGeom>
              <a:rect b="b" l="l" r="r" t="t"/>
              <a:pathLst>
                <a:path extrusionOk="0" h="1383" w="2728">
                  <a:moveTo>
                    <a:pt x="1361" y="1"/>
                  </a:moveTo>
                  <a:lnTo>
                    <a:pt x="690" y="183"/>
                  </a:lnTo>
                  <a:cubicBezTo>
                    <a:pt x="460" y="183"/>
                    <a:pt x="254" y="280"/>
                    <a:pt x="143" y="445"/>
                  </a:cubicBezTo>
                  <a:cubicBezTo>
                    <a:pt x="31" y="613"/>
                    <a:pt x="21" y="851"/>
                    <a:pt x="21" y="1062"/>
                  </a:cubicBezTo>
                  <a:lnTo>
                    <a:pt x="11" y="1241"/>
                  </a:lnTo>
                  <a:lnTo>
                    <a:pt x="0" y="1372"/>
                  </a:lnTo>
                  <a:cubicBezTo>
                    <a:pt x="0" y="1375"/>
                    <a:pt x="0" y="1376"/>
                    <a:pt x="4" y="1379"/>
                  </a:cubicBezTo>
                  <a:cubicBezTo>
                    <a:pt x="5" y="1381"/>
                    <a:pt x="8" y="1383"/>
                    <a:pt x="11" y="1383"/>
                  </a:cubicBezTo>
                  <a:lnTo>
                    <a:pt x="2718" y="1383"/>
                  </a:lnTo>
                  <a:cubicBezTo>
                    <a:pt x="2721" y="1383"/>
                    <a:pt x="2724" y="1381"/>
                    <a:pt x="2726" y="1379"/>
                  </a:cubicBezTo>
                  <a:cubicBezTo>
                    <a:pt x="2727" y="1376"/>
                    <a:pt x="2727" y="1373"/>
                    <a:pt x="2727" y="1372"/>
                  </a:cubicBezTo>
                  <a:lnTo>
                    <a:pt x="2718" y="1241"/>
                  </a:lnTo>
                  <a:lnTo>
                    <a:pt x="2708" y="1062"/>
                  </a:lnTo>
                  <a:cubicBezTo>
                    <a:pt x="2708" y="851"/>
                    <a:pt x="2697" y="613"/>
                    <a:pt x="2583" y="445"/>
                  </a:cubicBezTo>
                  <a:cubicBezTo>
                    <a:pt x="2472" y="282"/>
                    <a:pt x="2267" y="183"/>
                    <a:pt x="2036" y="183"/>
                  </a:cubicBezTo>
                  <a:lnTo>
                    <a:pt x="1365" y="1"/>
                  </a:lnTo>
                  <a:close/>
                </a:path>
              </a:pathLst>
            </a:custGeom>
            <a:solidFill>
              <a:srgbClr val="E84E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0"/>
            <p:cNvSpPr/>
            <p:nvPr/>
          </p:nvSpPr>
          <p:spPr>
            <a:xfrm>
              <a:off x="4184056" y="3867602"/>
              <a:ext cx="176783" cy="309151"/>
            </a:xfrm>
            <a:custGeom>
              <a:rect b="b" l="l" r="r" t="t"/>
              <a:pathLst>
                <a:path extrusionOk="0" h="453" w="277">
                  <a:moveTo>
                    <a:pt x="162" y="1"/>
                  </a:moveTo>
                  <a:lnTo>
                    <a:pt x="162" y="1"/>
                  </a:lnTo>
                  <a:cubicBezTo>
                    <a:pt x="167" y="55"/>
                    <a:pt x="156" y="107"/>
                    <a:pt x="124" y="155"/>
                  </a:cubicBezTo>
                  <a:cubicBezTo>
                    <a:pt x="85" y="215"/>
                    <a:pt x="21" y="270"/>
                    <a:pt x="9" y="347"/>
                  </a:cubicBezTo>
                  <a:cubicBezTo>
                    <a:pt x="0" y="412"/>
                    <a:pt x="55" y="452"/>
                    <a:pt x="113" y="452"/>
                  </a:cubicBezTo>
                  <a:cubicBezTo>
                    <a:pt x="133" y="452"/>
                    <a:pt x="154" y="447"/>
                    <a:pt x="172" y="437"/>
                  </a:cubicBezTo>
                  <a:cubicBezTo>
                    <a:pt x="212" y="416"/>
                    <a:pt x="228" y="372"/>
                    <a:pt x="234" y="331"/>
                  </a:cubicBezTo>
                  <a:cubicBezTo>
                    <a:pt x="251" y="250"/>
                    <a:pt x="240" y="123"/>
                    <a:pt x="277" y="32"/>
                  </a:cubicBezTo>
                  <a:lnTo>
                    <a:pt x="162" y="1"/>
                  </a:ln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0"/>
            <p:cNvSpPr/>
            <p:nvPr/>
          </p:nvSpPr>
          <p:spPr>
            <a:xfrm>
              <a:off x="3930050" y="4408807"/>
              <a:ext cx="161466" cy="291407"/>
            </a:xfrm>
            <a:custGeom>
              <a:rect b="b" l="l" r="r" t="t"/>
              <a:pathLst>
                <a:path extrusionOk="0" h="427" w="253">
                  <a:moveTo>
                    <a:pt x="138" y="0"/>
                  </a:moveTo>
                  <a:cubicBezTo>
                    <a:pt x="107" y="0"/>
                    <a:pt x="77" y="15"/>
                    <a:pt x="59" y="48"/>
                  </a:cubicBezTo>
                  <a:cubicBezTo>
                    <a:pt x="0" y="162"/>
                    <a:pt x="42" y="314"/>
                    <a:pt x="2" y="427"/>
                  </a:cubicBezTo>
                  <a:lnTo>
                    <a:pt x="224" y="427"/>
                  </a:lnTo>
                  <a:cubicBezTo>
                    <a:pt x="205" y="360"/>
                    <a:pt x="197" y="292"/>
                    <a:pt x="216" y="214"/>
                  </a:cubicBezTo>
                  <a:cubicBezTo>
                    <a:pt x="226" y="163"/>
                    <a:pt x="253" y="89"/>
                    <a:pt x="223" y="44"/>
                  </a:cubicBezTo>
                  <a:cubicBezTo>
                    <a:pt x="203" y="16"/>
                    <a:pt x="170" y="0"/>
                    <a:pt x="138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0"/>
            <p:cNvSpPr/>
            <p:nvPr/>
          </p:nvSpPr>
          <p:spPr>
            <a:xfrm>
              <a:off x="3443098" y="3866920"/>
              <a:ext cx="260388" cy="339179"/>
            </a:xfrm>
            <a:custGeom>
              <a:rect b="b" l="l" r="r" t="t"/>
              <a:pathLst>
                <a:path extrusionOk="0" h="497" w="408">
                  <a:moveTo>
                    <a:pt x="202" y="0"/>
                  </a:moveTo>
                  <a:lnTo>
                    <a:pt x="91" y="30"/>
                  </a:lnTo>
                  <a:cubicBezTo>
                    <a:pt x="59" y="30"/>
                    <a:pt x="29" y="32"/>
                    <a:pt x="0" y="37"/>
                  </a:cubicBezTo>
                  <a:cubicBezTo>
                    <a:pt x="51" y="71"/>
                    <a:pt x="89" y="119"/>
                    <a:pt x="108" y="181"/>
                  </a:cubicBezTo>
                  <a:cubicBezTo>
                    <a:pt x="143" y="286"/>
                    <a:pt x="108" y="462"/>
                    <a:pt x="249" y="492"/>
                  </a:cubicBezTo>
                  <a:cubicBezTo>
                    <a:pt x="264" y="495"/>
                    <a:pt x="277" y="496"/>
                    <a:pt x="290" y="496"/>
                  </a:cubicBezTo>
                  <a:cubicBezTo>
                    <a:pt x="359" y="496"/>
                    <a:pt x="408" y="457"/>
                    <a:pt x="389" y="371"/>
                  </a:cubicBezTo>
                  <a:cubicBezTo>
                    <a:pt x="372" y="308"/>
                    <a:pt x="332" y="265"/>
                    <a:pt x="296" y="214"/>
                  </a:cubicBezTo>
                  <a:cubicBezTo>
                    <a:pt x="242" y="143"/>
                    <a:pt x="210" y="76"/>
                    <a:pt x="202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0"/>
            <p:cNvSpPr/>
            <p:nvPr/>
          </p:nvSpPr>
          <p:spPr>
            <a:xfrm>
              <a:off x="4411896" y="4309169"/>
              <a:ext cx="375265" cy="239541"/>
            </a:xfrm>
            <a:custGeom>
              <a:rect b="b" l="l" r="r" t="t"/>
              <a:pathLst>
                <a:path extrusionOk="0" h="351" w="588">
                  <a:moveTo>
                    <a:pt x="140" y="0"/>
                  </a:moveTo>
                  <a:cubicBezTo>
                    <a:pt x="118" y="0"/>
                    <a:pt x="98" y="5"/>
                    <a:pt x="80" y="17"/>
                  </a:cubicBezTo>
                  <a:cubicBezTo>
                    <a:pt x="1" y="71"/>
                    <a:pt x="43" y="201"/>
                    <a:pt x="112" y="246"/>
                  </a:cubicBezTo>
                  <a:cubicBezTo>
                    <a:pt x="220" y="314"/>
                    <a:pt x="359" y="309"/>
                    <a:pt x="483" y="328"/>
                  </a:cubicBezTo>
                  <a:cubicBezTo>
                    <a:pt x="516" y="335"/>
                    <a:pt x="551" y="341"/>
                    <a:pt x="588" y="351"/>
                  </a:cubicBezTo>
                  <a:lnTo>
                    <a:pt x="584" y="262"/>
                  </a:lnTo>
                  <a:lnTo>
                    <a:pt x="584" y="205"/>
                  </a:lnTo>
                  <a:cubicBezTo>
                    <a:pt x="489" y="192"/>
                    <a:pt x="413" y="135"/>
                    <a:pt x="326" y="78"/>
                  </a:cubicBezTo>
                  <a:cubicBezTo>
                    <a:pt x="279" y="47"/>
                    <a:pt x="205" y="0"/>
                    <a:pt x="140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0"/>
            <p:cNvSpPr/>
            <p:nvPr/>
          </p:nvSpPr>
          <p:spPr>
            <a:xfrm>
              <a:off x="3911542" y="3987734"/>
              <a:ext cx="147425" cy="278441"/>
            </a:xfrm>
            <a:custGeom>
              <a:rect b="b" l="l" r="r" t="t"/>
              <a:pathLst>
                <a:path extrusionOk="0" h="408" w="231">
                  <a:moveTo>
                    <a:pt x="66" y="0"/>
                  </a:moveTo>
                  <a:cubicBezTo>
                    <a:pt x="60" y="0"/>
                    <a:pt x="55" y="1"/>
                    <a:pt x="49" y="1"/>
                  </a:cubicBezTo>
                  <a:cubicBezTo>
                    <a:pt x="1" y="68"/>
                    <a:pt x="37" y="297"/>
                    <a:pt x="61" y="343"/>
                  </a:cubicBezTo>
                  <a:cubicBezTo>
                    <a:pt x="79" y="376"/>
                    <a:pt x="108" y="407"/>
                    <a:pt x="141" y="407"/>
                  </a:cubicBezTo>
                  <a:cubicBezTo>
                    <a:pt x="158" y="407"/>
                    <a:pt x="175" y="399"/>
                    <a:pt x="193" y="377"/>
                  </a:cubicBezTo>
                  <a:cubicBezTo>
                    <a:pt x="231" y="335"/>
                    <a:pt x="217" y="266"/>
                    <a:pt x="202" y="216"/>
                  </a:cubicBezTo>
                  <a:cubicBezTo>
                    <a:pt x="190" y="171"/>
                    <a:pt x="179" y="128"/>
                    <a:pt x="163" y="86"/>
                  </a:cubicBezTo>
                  <a:cubicBezTo>
                    <a:pt x="155" y="57"/>
                    <a:pt x="144" y="13"/>
                    <a:pt x="104" y="5"/>
                  </a:cubicBezTo>
                  <a:cubicBezTo>
                    <a:pt x="93" y="2"/>
                    <a:pt x="80" y="0"/>
                    <a:pt x="66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0"/>
            <p:cNvSpPr/>
            <p:nvPr/>
          </p:nvSpPr>
          <p:spPr>
            <a:xfrm>
              <a:off x="4443168" y="4005477"/>
              <a:ext cx="119344" cy="116699"/>
            </a:xfrm>
            <a:custGeom>
              <a:rect b="b" l="l" r="r" t="t"/>
              <a:pathLst>
                <a:path extrusionOk="0" h="171" w="187">
                  <a:moveTo>
                    <a:pt x="90" y="0"/>
                  </a:moveTo>
                  <a:cubicBezTo>
                    <a:pt x="83" y="0"/>
                    <a:pt x="76" y="1"/>
                    <a:pt x="67" y="4"/>
                  </a:cubicBezTo>
                  <a:cubicBezTo>
                    <a:pt x="29" y="23"/>
                    <a:pt x="1" y="60"/>
                    <a:pt x="12" y="104"/>
                  </a:cubicBezTo>
                  <a:cubicBezTo>
                    <a:pt x="21" y="136"/>
                    <a:pt x="46" y="171"/>
                    <a:pt x="82" y="171"/>
                  </a:cubicBezTo>
                  <a:cubicBezTo>
                    <a:pt x="83" y="171"/>
                    <a:pt x="85" y="171"/>
                    <a:pt x="86" y="171"/>
                  </a:cubicBezTo>
                  <a:cubicBezTo>
                    <a:pt x="134" y="169"/>
                    <a:pt x="186" y="123"/>
                    <a:pt x="166" y="74"/>
                  </a:cubicBezTo>
                  <a:cubicBezTo>
                    <a:pt x="152" y="40"/>
                    <a:pt x="132" y="0"/>
                    <a:pt x="90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0"/>
            <p:cNvSpPr/>
            <p:nvPr/>
          </p:nvSpPr>
          <p:spPr>
            <a:xfrm>
              <a:off x="4190438" y="4481830"/>
              <a:ext cx="176145" cy="113970"/>
            </a:xfrm>
            <a:custGeom>
              <a:rect b="b" l="l" r="r" t="t"/>
              <a:pathLst>
                <a:path extrusionOk="0" h="167" w="276">
                  <a:moveTo>
                    <a:pt x="144" y="1"/>
                  </a:moveTo>
                  <a:cubicBezTo>
                    <a:pt x="130" y="1"/>
                    <a:pt x="116" y="4"/>
                    <a:pt x="102" y="10"/>
                  </a:cubicBezTo>
                  <a:cubicBezTo>
                    <a:pt x="54" y="23"/>
                    <a:pt x="0" y="60"/>
                    <a:pt x="30" y="112"/>
                  </a:cubicBezTo>
                  <a:cubicBezTo>
                    <a:pt x="52" y="148"/>
                    <a:pt x="90" y="167"/>
                    <a:pt x="129" y="167"/>
                  </a:cubicBezTo>
                  <a:cubicBezTo>
                    <a:pt x="144" y="167"/>
                    <a:pt x="160" y="164"/>
                    <a:pt x="175" y="158"/>
                  </a:cubicBezTo>
                  <a:cubicBezTo>
                    <a:pt x="276" y="117"/>
                    <a:pt x="226" y="1"/>
                    <a:pt x="144" y="1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0"/>
            <p:cNvSpPr/>
            <p:nvPr/>
          </p:nvSpPr>
          <p:spPr>
            <a:xfrm>
              <a:off x="3192921" y="4022539"/>
              <a:ext cx="256558" cy="187674"/>
            </a:xfrm>
            <a:custGeom>
              <a:rect b="b" l="l" r="r" t="t"/>
              <a:pathLst>
                <a:path extrusionOk="0" h="275" w="402">
                  <a:moveTo>
                    <a:pt x="322" y="0"/>
                  </a:moveTo>
                  <a:cubicBezTo>
                    <a:pt x="313" y="0"/>
                    <a:pt x="303" y="2"/>
                    <a:pt x="292" y="6"/>
                  </a:cubicBezTo>
                  <a:cubicBezTo>
                    <a:pt x="220" y="39"/>
                    <a:pt x="128" y="46"/>
                    <a:pt x="69" y="101"/>
                  </a:cubicBezTo>
                  <a:cubicBezTo>
                    <a:pt x="37" y="130"/>
                    <a:pt x="1" y="184"/>
                    <a:pt x="21" y="231"/>
                  </a:cubicBezTo>
                  <a:cubicBezTo>
                    <a:pt x="34" y="264"/>
                    <a:pt x="61" y="275"/>
                    <a:pt x="91" y="275"/>
                  </a:cubicBezTo>
                  <a:cubicBezTo>
                    <a:pt x="110" y="275"/>
                    <a:pt x="130" y="270"/>
                    <a:pt x="148" y="265"/>
                  </a:cubicBezTo>
                  <a:cubicBezTo>
                    <a:pt x="215" y="247"/>
                    <a:pt x="288" y="222"/>
                    <a:pt x="346" y="182"/>
                  </a:cubicBezTo>
                  <a:cubicBezTo>
                    <a:pt x="402" y="142"/>
                    <a:pt x="399" y="0"/>
                    <a:pt x="322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0"/>
            <p:cNvSpPr/>
            <p:nvPr/>
          </p:nvSpPr>
          <p:spPr>
            <a:xfrm>
              <a:off x="3713697" y="4202706"/>
              <a:ext cx="166572" cy="376031"/>
            </a:xfrm>
            <a:custGeom>
              <a:rect b="b" l="l" r="r" t="t"/>
              <a:pathLst>
                <a:path extrusionOk="0" h="551" w="261">
                  <a:moveTo>
                    <a:pt x="185" y="1"/>
                  </a:moveTo>
                  <a:cubicBezTo>
                    <a:pt x="70" y="1"/>
                    <a:pt x="94" y="126"/>
                    <a:pt x="100" y="207"/>
                  </a:cubicBezTo>
                  <a:cubicBezTo>
                    <a:pt x="108" y="294"/>
                    <a:pt x="0" y="434"/>
                    <a:pt x="54" y="510"/>
                  </a:cubicBezTo>
                  <a:cubicBezTo>
                    <a:pt x="73" y="538"/>
                    <a:pt x="100" y="550"/>
                    <a:pt x="127" y="550"/>
                  </a:cubicBezTo>
                  <a:cubicBezTo>
                    <a:pt x="164" y="550"/>
                    <a:pt x="201" y="527"/>
                    <a:pt x="219" y="489"/>
                  </a:cubicBezTo>
                  <a:cubicBezTo>
                    <a:pt x="232" y="457"/>
                    <a:pt x="238" y="421"/>
                    <a:pt x="236" y="388"/>
                  </a:cubicBezTo>
                  <a:cubicBezTo>
                    <a:pt x="235" y="343"/>
                    <a:pt x="228" y="304"/>
                    <a:pt x="230" y="261"/>
                  </a:cubicBezTo>
                  <a:cubicBezTo>
                    <a:pt x="235" y="191"/>
                    <a:pt x="260" y="12"/>
                    <a:pt x="187" y="1"/>
                  </a:cubicBezTo>
                  <a:cubicBezTo>
                    <a:pt x="186" y="1"/>
                    <a:pt x="186" y="1"/>
                    <a:pt x="185" y="1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0"/>
            <p:cNvSpPr/>
            <p:nvPr/>
          </p:nvSpPr>
          <p:spPr>
            <a:xfrm>
              <a:off x="4568895" y="4151522"/>
              <a:ext cx="202949" cy="126936"/>
            </a:xfrm>
            <a:custGeom>
              <a:rect b="b" l="l" r="r" t="t"/>
              <a:pathLst>
                <a:path extrusionOk="0" h="186" w="318">
                  <a:moveTo>
                    <a:pt x="277" y="1"/>
                  </a:moveTo>
                  <a:cubicBezTo>
                    <a:pt x="221" y="12"/>
                    <a:pt x="164" y="9"/>
                    <a:pt x="102" y="23"/>
                  </a:cubicBezTo>
                  <a:cubicBezTo>
                    <a:pt x="54" y="33"/>
                    <a:pt x="1" y="68"/>
                    <a:pt x="37" y="123"/>
                  </a:cubicBezTo>
                  <a:cubicBezTo>
                    <a:pt x="53" y="147"/>
                    <a:pt x="72" y="169"/>
                    <a:pt x="100" y="177"/>
                  </a:cubicBezTo>
                  <a:cubicBezTo>
                    <a:pt x="121" y="183"/>
                    <a:pt x="141" y="185"/>
                    <a:pt x="162" y="185"/>
                  </a:cubicBezTo>
                  <a:cubicBezTo>
                    <a:pt x="174" y="185"/>
                    <a:pt x="186" y="185"/>
                    <a:pt x="197" y="183"/>
                  </a:cubicBezTo>
                  <a:cubicBezTo>
                    <a:pt x="237" y="179"/>
                    <a:pt x="278" y="171"/>
                    <a:pt x="318" y="169"/>
                  </a:cubicBezTo>
                  <a:cubicBezTo>
                    <a:pt x="308" y="110"/>
                    <a:pt x="296" y="55"/>
                    <a:pt x="277" y="1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0"/>
            <p:cNvSpPr/>
            <p:nvPr/>
          </p:nvSpPr>
          <p:spPr>
            <a:xfrm>
              <a:off x="4321909" y="4579420"/>
              <a:ext cx="356757" cy="120112"/>
            </a:xfrm>
            <a:custGeom>
              <a:rect b="b" l="l" r="r" t="t"/>
              <a:pathLst>
                <a:path extrusionOk="0" h="176" w="559">
                  <a:moveTo>
                    <a:pt x="323" y="1"/>
                  </a:moveTo>
                  <a:cubicBezTo>
                    <a:pt x="306" y="1"/>
                    <a:pt x="288" y="3"/>
                    <a:pt x="270" y="7"/>
                  </a:cubicBezTo>
                  <a:cubicBezTo>
                    <a:pt x="197" y="23"/>
                    <a:pt x="124" y="64"/>
                    <a:pt x="62" y="104"/>
                  </a:cubicBezTo>
                  <a:cubicBezTo>
                    <a:pt x="29" y="126"/>
                    <a:pt x="12" y="150"/>
                    <a:pt x="0" y="175"/>
                  </a:cubicBezTo>
                  <a:lnTo>
                    <a:pt x="559" y="175"/>
                  </a:lnTo>
                  <a:cubicBezTo>
                    <a:pt x="508" y="81"/>
                    <a:pt x="429" y="1"/>
                    <a:pt x="323" y="1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0"/>
            <p:cNvSpPr/>
            <p:nvPr/>
          </p:nvSpPr>
          <p:spPr>
            <a:xfrm>
              <a:off x="3065279" y="4575326"/>
              <a:ext cx="290383" cy="124206"/>
            </a:xfrm>
            <a:custGeom>
              <a:rect b="b" l="l" r="r" t="t"/>
              <a:pathLst>
                <a:path extrusionOk="0" h="182" w="455">
                  <a:moveTo>
                    <a:pt x="327" y="0"/>
                  </a:moveTo>
                  <a:cubicBezTo>
                    <a:pt x="256" y="0"/>
                    <a:pt x="194" y="32"/>
                    <a:pt x="126" y="53"/>
                  </a:cubicBezTo>
                  <a:cubicBezTo>
                    <a:pt x="86" y="64"/>
                    <a:pt x="48" y="72"/>
                    <a:pt x="9" y="73"/>
                  </a:cubicBezTo>
                  <a:lnTo>
                    <a:pt x="1" y="181"/>
                  </a:lnTo>
                  <a:lnTo>
                    <a:pt x="291" y="181"/>
                  </a:lnTo>
                  <a:cubicBezTo>
                    <a:pt x="312" y="167"/>
                    <a:pt x="332" y="153"/>
                    <a:pt x="354" y="140"/>
                  </a:cubicBezTo>
                  <a:cubicBezTo>
                    <a:pt x="383" y="121"/>
                    <a:pt x="454" y="72"/>
                    <a:pt x="394" y="24"/>
                  </a:cubicBezTo>
                  <a:cubicBezTo>
                    <a:pt x="375" y="10"/>
                    <a:pt x="356" y="2"/>
                    <a:pt x="332" y="0"/>
                  </a:cubicBezTo>
                  <a:cubicBezTo>
                    <a:pt x="331" y="0"/>
                    <a:pt x="329" y="0"/>
                    <a:pt x="327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0"/>
            <p:cNvSpPr/>
            <p:nvPr/>
          </p:nvSpPr>
          <p:spPr>
            <a:xfrm>
              <a:off x="3413740" y="4580785"/>
              <a:ext cx="387390" cy="118747"/>
            </a:xfrm>
            <a:custGeom>
              <a:rect b="b" l="l" r="r" t="t"/>
              <a:pathLst>
                <a:path extrusionOk="0" h="174" w="607">
                  <a:moveTo>
                    <a:pt x="171" y="0"/>
                  </a:moveTo>
                  <a:cubicBezTo>
                    <a:pt x="155" y="0"/>
                    <a:pt x="138" y="2"/>
                    <a:pt x="123" y="7"/>
                  </a:cubicBezTo>
                  <a:cubicBezTo>
                    <a:pt x="0" y="38"/>
                    <a:pt x="115" y="133"/>
                    <a:pt x="167" y="173"/>
                  </a:cubicBezTo>
                  <a:lnTo>
                    <a:pt x="606" y="173"/>
                  </a:lnTo>
                  <a:cubicBezTo>
                    <a:pt x="549" y="102"/>
                    <a:pt x="462" y="92"/>
                    <a:pt x="375" y="60"/>
                  </a:cubicBezTo>
                  <a:cubicBezTo>
                    <a:pt x="312" y="36"/>
                    <a:pt x="240" y="0"/>
                    <a:pt x="171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0"/>
            <p:cNvSpPr/>
            <p:nvPr/>
          </p:nvSpPr>
          <p:spPr>
            <a:xfrm>
              <a:off x="4088963" y="4272999"/>
              <a:ext cx="278257" cy="129666"/>
            </a:xfrm>
            <a:custGeom>
              <a:rect b="b" l="l" r="r" t="t"/>
              <a:pathLst>
                <a:path extrusionOk="0" h="190" w="436">
                  <a:moveTo>
                    <a:pt x="302" y="1"/>
                  </a:moveTo>
                  <a:cubicBezTo>
                    <a:pt x="258" y="1"/>
                    <a:pt x="207" y="13"/>
                    <a:pt x="159" y="17"/>
                  </a:cubicBezTo>
                  <a:cubicBezTo>
                    <a:pt x="127" y="20"/>
                    <a:pt x="77" y="21"/>
                    <a:pt x="53" y="47"/>
                  </a:cubicBezTo>
                  <a:cubicBezTo>
                    <a:pt x="1" y="102"/>
                    <a:pt x="69" y="175"/>
                    <a:pt x="124" y="186"/>
                  </a:cubicBezTo>
                  <a:cubicBezTo>
                    <a:pt x="137" y="189"/>
                    <a:pt x="151" y="190"/>
                    <a:pt x="164" y="190"/>
                  </a:cubicBezTo>
                  <a:cubicBezTo>
                    <a:pt x="210" y="190"/>
                    <a:pt x="257" y="177"/>
                    <a:pt x="299" y="162"/>
                  </a:cubicBezTo>
                  <a:cubicBezTo>
                    <a:pt x="324" y="151"/>
                    <a:pt x="357" y="140"/>
                    <a:pt x="378" y="118"/>
                  </a:cubicBezTo>
                  <a:cubicBezTo>
                    <a:pt x="435" y="55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0"/>
            <p:cNvSpPr/>
            <p:nvPr/>
          </p:nvSpPr>
          <p:spPr>
            <a:xfrm>
              <a:off x="3562442" y="4386286"/>
              <a:ext cx="130832" cy="113970"/>
            </a:xfrm>
            <a:custGeom>
              <a:rect b="b" l="l" r="r" t="t"/>
              <a:pathLst>
                <a:path extrusionOk="0" h="167" w="205">
                  <a:moveTo>
                    <a:pt x="78" y="0"/>
                  </a:moveTo>
                  <a:cubicBezTo>
                    <a:pt x="63" y="0"/>
                    <a:pt x="49" y="4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lnTo>
                    <a:pt x="36" y="12"/>
                  </a:lnTo>
                  <a:cubicBezTo>
                    <a:pt x="34" y="13"/>
                    <a:pt x="33" y="14"/>
                    <a:pt x="33" y="14"/>
                  </a:cubicBezTo>
                  <a:lnTo>
                    <a:pt x="33" y="14"/>
                  </a:lnTo>
                  <a:cubicBezTo>
                    <a:pt x="12" y="27"/>
                    <a:pt x="1" y="50"/>
                    <a:pt x="5" y="81"/>
                  </a:cubicBezTo>
                  <a:cubicBezTo>
                    <a:pt x="12" y="123"/>
                    <a:pt x="43" y="166"/>
                    <a:pt x="86" y="166"/>
                  </a:cubicBezTo>
                  <a:cubicBezTo>
                    <a:pt x="87" y="166"/>
                    <a:pt x="88" y="166"/>
                    <a:pt x="89" y="166"/>
                  </a:cubicBezTo>
                  <a:cubicBezTo>
                    <a:pt x="143" y="166"/>
                    <a:pt x="205" y="125"/>
                    <a:pt x="181" y="68"/>
                  </a:cubicBezTo>
                  <a:cubicBezTo>
                    <a:pt x="165" y="29"/>
                    <a:pt x="120" y="0"/>
                    <a:pt x="78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0"/>
            <p:cNvSpPr/>
            <p:nvPr/>
          </p:nvSpPr>
          <p:spPr>
            <a:xfrm>
              <a:off x="3079320" y="4315311"/>
              <a:ext cx="397602" cy="173343"/>
            </a:xfrm>
            <a:custGeom>
              <a:rect b="b" l="l" r="r" t="t"/>
              <a:pathLst>
                <a:path extrusionOk="0" h="254" w="623">
                  <a:moveTo>
                    <a:pt x="412" y="0"/>
                  </a:moveTo>
                  <a:cubicBezTo>
                    <a:pt x="336" y="0"/>
                    <a:pt x="289" y="55"/>
                    <a:pt x="218" y="78"/>
                  </a:cubicBezTo>
                  <a:cubicBezTo>
                    <a:pt x="189" y="88"/>
                    <a:pt x="151" y="94"/>
                    <a:pt x="112" y="94"/>
                  </a:cubicBezTo>
                  <a:cubicBezTo>
                    <a:pt x="76" y="94"/>
                    <a:pt x="38" y="89"/>
                    <a:pt x="4" y="78"/>
                  </a:cubicBezTo>
                  <a:cubicBezTo>
                    <a:pt x="3" y="129"/>
                    <a:pt x="1" y="183"/>
                    <a:pt x="1" y="237"/>
                  </a:cubicBezTo>
                  <a:cubicBezTo>
                    <a:pt x="34" y="216"/>
                    <a:pt x="73" y="204"/>
                    <a:pt x="120" y="204"/>
                  </a:cubicBezTo>
                  <a:cubicBezTo>
                    <a:pt x="128" y="204"/>
                    <a:pt x="136" y="205"/>
                    <a:pt x="144" y="205"/>
                  </a:cubicBezTo>
                  <a:cubicBezTo>
                    <a:pt x="212" y="210"/>
                    <a:pt x="336" y="254"/>
                    <a:pt x="437" y="254"/>
                  </a:cubicBezTo>
                  <a:cubicBezTo>
                    <a:pt x="499" y="254"/>
                    <a:pt x="552" y="237"/>
                    <a:pt x="578" y="185"/>
                  </a:cubicBezTo>
                  <a:cubicBezTo>
                    <a:pt x="623" y="93"/>
                    <a:pt x="518" y="15"/>
                    <a:pt x="436" y="2"/>
                  </a:cubicBezTo>
                  <a:cubicBezTo>
                    <a:pt x="428" y="1"/>
                    <a:pt x="420" y="0"/>
                    <a:pt x="412" y="0"/>
                  </a:cubicBezTo>
                  <a:close/>
                </a:path>
              </a:pathLst>
            </a:custGeom>
            <a:solidFill>
              <a:srgbClr val="AB2558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0"/>
            <p:cNvSpPr/>
            <p:nvPr/>
          </p:nvSpPr>
          <p:spPr>
            <a:xfrm>
              <a:off x="3738588" y="3458150"/>
              <a:ext cx="388667" cy="672898"/>
            </a:xfrm>
            <a:custGeom>
              <a:rect b="b" l="l" r="r" t="t"/>
              <a:pathLst>
                <a:path extrusionOk="0" h="986" w="609">
                  <a:moveTo>
                    <a:pt x="304" y="0"/>
                  </a:moveTo>
                  <a:cubicBezTo>
                    <a:pt x="153" y="0"/>
                    <a:pt x="64" y="119"/>
                    <a:pt x="64" y="265"/>
                  </a:cubicBezTo>
                  <a:lnTo>
                    <a:pt x="1" y="719"/>
                  </a:lnTo>
                  <a:cubicBezTo>
                    <a:pt x="1" y="866"/>
                    <a:pt x="153" y="985"/>
                    <a:pt x="304" y="985"/>
                  </a:cubicBezTo>
                  <a:cubicBezTo>
                    <a:pt x="454" y="985"/>
                    <a:pt x="608" y="866"/>
                    <a:pt x="608" y="719"/>
                  </a:cubicBezTo>
                  <a:lnTo>
                    <a:pt x="543" y="265"/>
                  </a:lnTo>
                  <a:cubicBezTo>
                    <a:pt x="543" y="119"/>
                    <a:pt x="454" y="0"/>
                    <a:pt x="304" y="0"/>
                  </a:cubicBezTo>
                  <a:close/>
                </a:path>
              </a:pathLst>
            </a:custGeom>
            <a:solidFill>
              <a:srgbClr val="D37A4F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0"/>
            <p:cNvSpPr/>
            <p:nvPr/>
          </p:nvSpPr>
          <p:spPr>
            <a:xfrm>
              <a:off x="3458256" y="2493513"/>
              <a:ext cx="948175" cy="1247529"/>
            </a:xfrm>
            <a:custGeom>
              <a:rect b="b" l="l" r="r" t="t"/>
              <a:pathLst>
                <a:path extrusionOk="0" h="1667" w="1267">
                  <a:moveTo>
                    <a:pt x="634" y="1"/>
                  </a:moveTo>
                  <a:cubicBezTo>
                    <a:pt x="446" y="1"/>
                    <a:pt x="275" y="71"/>
                    <a:pt x="150" y="196"/>
                  </a:cubicBezTo>
                  <a:cubicBezTo>
                    <a:pt x="24" y="321"/>
                    <a:pt x="1" y="501"/>
                    <a:pt x="1" y="728"/>
                  </a:cubicBezTo>
                  <a:cubicBezTo>
                    <a:pt x="1" y="953"/>
                    <a:pt x="24" y="1222"/>
                    <a:pt x="150" y="1402"/>
                  </a:cubicBezTo>
                  <a:cubicBezTo>
                    <a:pt x="274" y="1579"/>
                    <a:pt x="446" y="1667"/>
                    <a:pt x="634" y="1667"/>
                  </a:cubicBezTo>
                  <a:cubicBezTo>
                    <a:pt x="822" y="1667"/>
                    <a:pt x="992" y="1579"/>
                    <a:pt x="1118" y="1402"/>
                  </a:cubicBezTo>
                  <a:cubicBezTo>
                    <a:pt x="1243" y="1221"/>
                    <a:pt x="1267" y="953"/>
                    <a:pt x="1267" y="728"/>
                  </a:cubicBezTo>
                  <a:cubicBezTo>
                    <a:pt x="1267" y="504"/>
                    <a:pt x="1241" y="321"/>
                    <a:pt x="1118" y="196"/>
                  </a:cubicBezTo>
                  <a:cubicBezTo>
                    <a:pt x="995" y="71"/>
                    <a:pt x="822" y="1"/>
                    <a:pt x="634" y="1"/>
                  </a:cubicBezTo>
                  <a:close/>
                </a:path>
              </a:pathLst>
            </a:custGeom>
            <a:solidFill>
              <a:srgbClr val="F4A173"/>
            </a:solidFill>
            <a:ln cap="rnd" cmpd="sng" w="525">
              <a:solidFill>
                <a:srgbClr val="3B438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0"/>
            <p:cNvSpPr/>
            <p:nvPr/>
          </p:nvSpPr>
          <p:spPr>
            <a:xfrm>
              <a:off x="3293616" y="2392484"/>
              <a:ext cx="971375" cy="1376996"/>
            </a:xfrm>
            <a:custGeom>
              <a:rect b="b" l="l" r="r" t="t"/>
              <a:pathLst>
                <a:path extrusionOk="0" h="1840" w="1298">
                  <a:moveTo>
                    <a:pt x="690" y="1"/>
                  </a:moveTo>
                  <a:cubicBezTo>
                    <a:pt x="484" y="1"/>
                    <a:pt x="281" y="83"/>
                    <a:pt x="203" y="255"/>
                  </a:cubicBezTo>
                  <a:cubicBezTo>
                    <a:pt x="0" y="753"/>
                    <a:pt x="219" y="1497"/>
                    <a:pt x="365" y="1840"/>
                  </a:cubicBezTo>
                  <a:cubicBezTo>
                    <a:pt x="351" y="1338"/>
                    <a:pt x="319" y="736"/>
                    <a:pt x="790" y="477"/>
                  </a:cubicBezTo>
                  <a:lnTo>
                    <a:pt x="790" y="477"/>
                  </a:lnTo>
                  <a:cubicBezTo>
                    <a:pt x="790" y="548"/>
                    <a:pt x="746" y="620"/>
                    <a:pt x="701" y="674"/>
                  </a:cubicBezTo>
                  <a:cubicBezTo>
                    <a:pt x="731" y="679"/>
                    <a:pt x="761" y="682"/>
                    <a:pt x="789" y="682"/>
                  </a:cubicBezTo>
                  <a:cubicBezTo>
                    <a:pt x="1036" y="682"/>
                    <a:pt x="1211" y="481"/>
                    <a:pt x="1298" y="266"/>
                  </a:cubicBezTo>
                  <a:lnTo>
                    <a:pt x="1298" y="266"/>
                  </a:lnTo>
                  <a:lnTo>
                    <a:pt x="1219" y="280"/>
                  </a:lnTo>
                  <a:cubicBezTo>
                    <a:pt x="1140" y="97"/>
                    <a:pt x="913" y="1"/>
                    <a:pt x="690" y="1"/>
                  </a:cubicBezTo>
                  <a:close/>
                </a:path>
              </a:pathLst>
            </a:custGeom>
            <a:solidFill>
              <a:srgbClr val="0D3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0"/>
            <p:cNvSpPr/>
            <p:nvPr/>
          </p:nvSpPr>
          <p:spPr>
            <a:xfrm>
              <a:off x="4163963" y="2533177"/>
              <a:ext cx="294855" cy="1216097"/>
            </a:xfrm>
            <a:custGeom>
              <a:rect b="b" l="l" r="r" t="t"/>
              <a:pathLst>
                <a:path extrusionOk="0" h="1625" w="394">
                  <a:moveTo>
                    <a:pt x="131" y="1"/>
                  </a:moveTo>
                  <a:cubicBezTo>
                    <a:pt x="93" y="1"/>
                    <a:pt x="50" y="13"/>
                    <a:pt x="0" y="40"/>
                  </a:cubicBezTo>
                  <a:lnTo>
                    <a:pt x="46" y="183"/>
                  </a:lnTo>
                  <a:cubicBezTo>
                    <a:pt x="3" y="437"/>
                    <a:pt x="171" y="681"/>
                    <a:pt x="197" y="930"/>
                  </a:cubicBezTo>
                  <a:cubicBezTo>
                    <a:pt x="222" y="1127"/>
                    <a:pt x="233" y="1420"/>
                    <a:pt x="233" y="1625"/>
                  </a:cubicBezTo>
                  <a:cubicBezTo>
                    <a:pt x="328" y="1303"/>
                    <a:pt x="392" y="930"/>
                    <a:pt x="393" y="619"/>
                  </a:cubicBezTo>
                  <a:cubicBezTo>
                    <a:pt x="393" y="396"/>
                    <a:pt x="350" y="1"/>
                    <a:pt x="131" y="1"/>
                  </a:cubicBezTo>
                  <a:close/>
                </a:path>
              </a:pathLst>
            </a:custGeom>
            <a:solidFill>
              <a:srgbClr val="0D3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0"/>
            <p:cNvSpPr/>
            <p:nvPr/>
          </p:nvSpPr>
          <p:spPr>
            <a:xfrm>
              <a:off x="4020277" y="2231427"/>
              <a:ext cx="516370" cy="385409"/>
            </a:xfrm>
            <a:custGeom>
              <a:rect b="b" l="l" r="r" t="t"/>
              <a:pathLst>
                <a:path extrusionOk="0" h="515" w="690">
                  <a:moveTo>
                    <a:pt x="291" y="0"/>
                  </a:moveTo>
                  <a:cubicBezTo>
                    <a:pt x="243" y="0"/>
                    <a:pt x="196" y="12"/>
                    <a:pt x="159" y="43"/>
                  </a:cubicBezTo>
                  <a:cubicBezTo>
                    <a:pt x="70" y="114"/>
                    <a:pt x="0" y="260"/>
                    <a:pt x="87" y="382"/>
                  </a:cubicBezTo>
                  <a:lnTo>
                    <a:pt x="390" y="514"/>
                  </a:lnTo>
                  <a:cubicBezTo>
                    <a:pt x="398" y="514"/>
                    <a:pt x="406" y="515"/>
                    <a:pt x="413" y="515"/>
                  </a:cubicBezTo>
                  <a:cubicBezTo>
                    <a:pt x="677" y="515"/>
                    <a:pt x="690" y="216"/>
                    <a:pt x="498" y="70"/>
                  </a:cubicBezTo>
                  <a:cubicBezTo>
                    <a:pt x="448" y="32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255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0"/>
            <p:cNvSpPr/>
            <p:nvPr/>
          </p:nvSpPr>
          <p:spPr>
            <a:xfrm>
              <a:off x="3723177" y="3138605"/>
              <a:ext cx="79326" cy="61366"/>
            </a:xfrm>
            <a:custGeom>
              <a:rect b="b" l="l" r="r" t="t"/>
              <a:pathLst>
                <a:path extrusionOk="0" h="82" w="106">
                  <a:moveTo>
                    <a:pt x="54" y="0"/>
                  </a:moveTo>
                  <a:cubicBezTo>
                    <a:pt x="0" y="2"/>
                    <a:pt x="0" y="81"/>
                    <a:pt x="54" y="81"/>
                  </a:cubicBezTo>
                  <a:cubicBezTo>
                    <a:pt x="105" y="81"/>
                    <a:pt x="105" y="0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0"/>
            <p:cNvSpPr/>
            <p:nvPr/>
          </p:nvSpPr>
          <p:spPr>
            <a:xfrm>
              <a:off x="4061437" y="3138605"/>
              <a:ext cx="77830" cy="61366"/>
            </a:xfrm>
            <a:custGeom>
              <a:rect b="b" l="l" r="r" t="t"/>
              <a:pathLst>
                <a:path extrusionOk="0" h="82" w="104">
                  <a:moveTo>
                    <a:pt x="53" y="0"/>
                  </a:moveTo>
                  <a:cubicBezTo>
                    <a:pt x="1" y="2"/>
                    <a:pt x="1" y="81"/>
                    <a:pt x="53" y="81"/>
                  </a:cubicBezTo>
                  <a:cubicBezTo>
                    <a:pt x="104" y="81"/>
                    <a:pt x="104" y="0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0"/>
            <p:cNvSpPr/>
            <p:nvPr/>
          </p:nvSpPr>
          <p:spPr>
            <a:xfrm>
              <a:off x="3854889" y="3121393"/>
              <a:ext cx="122731" cy="230497"/>
            </a:xfrm>
            <a:custGeom>
              <a:rect b="b" l="l" r="r" t="t"/>
              <a:pathLst>
                <a:path extrusionOk="0" h="308" w="164">
                  <a:moveTo>
                    <a:pt x="63" y="1"/>
                  </a:moveTo>
                  <a:cubicBezTo>
                    <a:pt x="60" y="1"/>
                    <a:pt x="56" y="3"/>
                    <a:pt x="56" y="8"/>
                  </a:cubicBezTo>
                  <a:cubicBezTo>
                    <a:pt x="53" y="50"/>
                    <a:pt x="47" y="93"/>
                    <a:pt x="35" y="134"/>
                  </a:cubicBezTo>
                  <a:cubicBezTo>
                    <a:pt x="28" y="161"/>
                    <a:pt x="20" y="190"/>
                    <a:pt x="12" y="220"/>
                  </a:cubicBezTo>
                  <a:cubicBezTo>
                    <a:pt x="7" y="236"/>
                    <a:pt x="1" y="255"/>
                    <a:pt x="7" y="272"/>
                  </a:cubicBezTo>
                  <a:cubicBezTo>
                    <a:pt x="13" y="288"/>
                    <a:pt x="28" y="296"/>
                    <a:pt x="43" y="301"/>
                  </a:cubicBezTo>
                  <a:cubicBezTo>
                    <a:pt x="61" y="306"/>
                    <a:pt x="79" y="307"/>
                    <a:pt x="98" y="307"/>
                  </a:cubicBezTo>
                  <a:cubicBezTo>
                    <a:pt x="117" y="307"/>
                    <a:pt x="136" y="306"/>
                    <a:pt x="154" y="304"/>
                  </a:cubicBezTo>
                  <a:cubicBezTo>
                    <a:pt x="164" y="304"/>
                    <a:pt x="164" y="288"/>
                    <a:pt x="154" y="288"/>
                  </a:cubicBezTo>
                  <a:cubicBezTo>
                    <a:pt x="137" y="290"/>
                    <a:pt x="119" y="291"/>
                    <a:pt x="100" y="291"/>
                  </a:cubicBezTo>
                  <a:cubicBezTo>
                    <a:pt x="85" y="291"/>
                    <a:pt x="70" y="290"/>
                    <a:pt x="54" y="288"/>
                  </a:cubicBezTo>
                  <a:cubicBezTo>
                    <a:pt x="40" y="287"/>
                    <a:pt x="24" y="284"/>
                    <a:pt x="21" y="269"/>
                  </a:cubicBezTo>
                  <a:cubicBezTo>
                    <a:pt x="16" y="253"/>
                    <a:pt x="23" y="236"/>
                    <a:pt x="28" y="220"/>
                  </a:cubicBezTo>
                  <a:cubicBezTo>
                    <a:pt x="32" y="193"/>
                    <a:pt x="43" y="166"/>
                    <a:pt x="48" y="141"/>
                  </a:cubicBezTo>
                  <a:cubicBezTo>
                    <a:pt x="59" y="96"/>
                    <a:pt x="67" y="54"/>
                    <a:pt x="70" y="9"/>
                  </a:cubicBezTo>
                  <a:cubicBezTo>
                    <a:pt x="71" y="3"/>
                    <a:pt x="67" y="1"/>
                    <a:pt x="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0"/>
            <p:cNvSpPr/>
            <p:nvPr/>
          </p:nvSpPr>
          <p:spPr>
            <a:xfrm>
              <a:off x="3672288" y="3027099"/>
              <a:ext cx="157156" cy="32928"/>
            </a:xfrm>
            <a:custGeom>
              <a:rect b="b" l="l" r="r" t="t"/>
              <a:pathLst>
                <a:path extrusionOk="0" h="44" w="210">
                  <a:moveTo>
                    <a:pt x="105" y="0"/>
                  </a:moveTo>
                  <a:cubicBezTo>
                    <a:pt x="70" y="0"/>
                    <a:pt x="35" y="8"/>
                    <a:pt x="7" y="29"/>
                  </a:cubicBezTo>
                  <a:cubicBezTo>
                    <a:pt x="0" y="33"/>
                    <a:pt x="4" y="43"/>
                    <a:pt x="10" y="43"/>
                  </a:cubicBezTo>
                  <a:cubicBezTo>
                    <a:pt x="12" y="43"/>
                    <a:pt x="13" y="43"/>
                    <a:pt x="15" y="41"/>
                  </a:cubicBezTo>
                  <a:cubicBezTo>
                    <a:pt x="41" y="24"/>
                    <a:pt x="73" y="16"/>
                    <a:pt x="105" y="16"/>
                  </a:cubicBezTo>
                  <a:cubicBezTo>
                    <a:pt x="133" y="16"/>
                    <a:pt x="165" y="19"/>
                    <a:pt x="194" y="35"/>
                  </a:cubicBezTo>
                  <a:cubicBezTo>
                    <a:pt x="195" y="36"/>
                    <a:pt x="197" y="37"/>
                    <a:pt x="199" y="37"/>
                  </a:cubicBezTo>
                  <a:cubicBezTo>
                    <a:pt x="206" y="37"/>
                    <a:pt x="210" y="26"/>
                    <a:pt x="202" y="22"/>
                  </a:cubicBezTo>
                  <a:cubicBezTo>
                    <a:pt x="173" y="5"/>
                    <a:pt x="138" y="0"/>
                    <a:pt x="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0"/>
            <p:cNvSpPr/>
            <p:nvPr/>
          </p:nvSpPr>
          <p:spPr>
            <a:xfrm>
              <a:off x="4034496" y="3027099"/>
              <a:ext cx="157156" cy="32928"/>
            </a:xfrm>
            <a:custGeom>
              <a:rect b="b" l="l" r="r" t="t"/>
              <a:pathLst>
                <a:path extrusionOk="0" h="44" w="210">
                  <a:moveTo>
                    <a:pt x="106" y="0"/>
                  </a:moveTo>
                  <a:cubicBezTo>
                    <a:pt x="73" y="0"/>
                    <a:pt x="38" y="5"/>
                    <a:pt x="10" y="22"/>
                  </a:cubicBezTo>
                  <a:cubicBezTo>
                    <a:pt x="1" y="28"/>
                    <a:pt x="6" y="37"/>
                    <a:pt x="13" y="37"/>
                  </a:cubicBezTo>
                  <a:cubicBezTo>
                    <a:pt x="14" y="37"/>
                    <a:pt x="16" y="36"/>
                    <a:pt x="18" y="35"/>
                  </a:cubicBezTo>
                  <a:cubicBezTo>
                    <a:pt x="43" y="19"/>
                    <a:pt x="75" y="16"/>
                    <a:pt x="106" y="16"/>
                  </a:cubicBezTo>
                  <a:cubicBezTo>
                    <a:pt x="137" y="16"/>
                    <a:pt x="170" y="24"/>
                    <a:pt x="195" y="41"/>
                  </a:cubicBezTo>
                  <a:cubicBezTo>
                    <a:pt x="197" y="43"/>
                    <a:pt x="198" y="43"/>
                    <a:pt x="199" y="43"/>
                  </a:cubicBezTo>
                  <a:cubicBezTo>
                    <a:pt x="205" y="43"/>
                    <a:pt x="210" y="33"/>
                    <a:pt x="203" y="29"/>
                  </a:cubicBezTo>
                  <a:cubicBezTo>
                    <a:pt x="176" y="8"/>
                    <a:pt x="140" y="0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0"/>
            <p:cNvSpPr/>
            <p:nvPr/>
          </p:nvSpPr>
          <p:spPr>
            <a:xfrm>
              <a:off x="3851895" y="3411011"/>
              <a:ext cx="168382" cy="134706"/>
            </a:xfrm>
            <a:custGeom>
              <a:rect b="b" l="l" r="r" t="t"/>
              <a:pathLst>
                <a:path extrusionOk="0" h="180" w="225">
                  <a:moveTo>
                    <a:pt x="159" y="1"/>
                  </a:moveTo>
                  <a:cubicBezTo>
                    <a:pt x="143" y="1"/>
                    <a:pt x="125" y="12"/>
                    <a:pt x="108" y="38"/>
                  </a:cubicBezTo>
                  <a:cubicBezTo>
                    <a:pt x="97" y="12"/>
                    <a:pt x="79" y="1"/>
                    <a:pt x="62" y="1"/>
                  </a:cubicBezTo>
                  <a:cubicBezTo>
                    <a:pt x="33" y="1"/>
                    <a:pt x="5" y="29"/>
                    <a:pt x="8" y="65"/>
                  </a:cubicBezTo>
                  <a:cubicBezTo>
                    <a:pt x="0" y="143"/>
                    <a:pt x="53" y="180"/>
                    <a:pt x="106" y="180"/>
                  </a:cubicBezTo>
                  <a:cubicBezTo>
                    <a:pt x="145" y="180"/>
                    <a:pt x="185" y="160"/>
                    <a:pt x="201" y="122"/>
                  </a:cubicBezTo>
                  <a:cubicBezTo>
                    <a:pt x="225" y="62"/>
                    <a:pt x="198" y="1"/>
                    <a:pt x="159" y="1"/>
                  </a:cubicBezTo>
                  <a:close/>
                </a:path>
              </a:pathLst>
            </a:custGeom>
            <a:solidFill>
              <a:srgbClr val="E84E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0"/>
            <p:cNvSpPr/>
            <p:nvPr/>
          </p:nvSpPr>
          <p:spPr>
            <a:xfrm>
              <a:off x="3787536" y="3405024"/>
              <a:ext cx="288120" cy="74837"/>
            </a:xfrm>
            <a:custGeom>
              <a:rect b="b" l="l" r="r" t="t"/>
              <a:pathLst>
                <a:path extrusionOk="0" h="100" w="385">
                  <a:moveTo>
                    <a:pt x="12" y="0"/>
                  </a:moveTo>
                  <a:cubicBezTo>
                    <a:pt x="6" y="0"/>
                    <a:pt x="0" y="6"/>
                    <a:pt x="3" y="12"/>
                  </a:cubicBezTo>
                  <a:cubicBezTo>
                    <a:pt x="30" y="66"/>
                    <a:pt x="91" y="89"/>
                    <a:pt x="146" y="96"/>
                  </a:cubicBezTo>
                  <a:cubicBezTo>
                    <a:pt x="161" y="99"/>
                    <a:pt x="177" y="100"/>
                    <a:pt x="193" y="100"/>
                  </a:cubicBezTo>
                  <a:cubicBezTo>
                    <a:pt x="240" y="100"/>
                    <a:pt x="287" y="90"/>
                    <a:pt x="327" y="68"/>
                  </a:cubicBezTo>
                  <a:cubicBezTo>
                    <a:pt x="351" y="55"/>
                    <a:pt x="373" y="36"/>
                    <a:pt x="382" y="11"/>
                  </a:cubicBezTo>
                  <a:cubicBezTo>
                    <a:pt x="384" y="5"/>
                    <a:pt x="380" y="1"/>
                    <a:pt x="375" y="1"/>
                  </a:cubicBezTo>
                  <a:cubicBezTo>
                    <a:pt x="372" y="1"/>
                    <a:pt x="368" y="2"/>
                    <a:pt x="367" y="6"/>
                  </a:cubicBezTo>
                  <a:cubicBezTo>
                    <a:pt x="343" y="68"/>
                    <a:pt x="254" y="82"/>
                    <a:pt x="198" y="82"/>
                  </a:cubicBezTo>
                  <a:cubicBezTo>
                    <a:pt x="196" y="82"/>
                    <a:pt x="193" y="82"/>
                    <a:pt x="190" y="82"/>
                  </a:cubicBezTo>
                  <a:cubicBezTo>
                    <a:pt x="128" y="82"/>
                    <a:pt x="48" y="65"/>
                    <a:pt x="18" y="4"/>
                  </a:cubicBezTo>
                  <a:cubicBezTo>
                    <a:pt x="17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0"/>
            <p:cNvSpPr/>
            <p:nvPr/>
          </p:nvSpPr>
          <p:spPr>
            <a:xfrm>
              <a:off x="4020277" y="2201827"/>
              <a:ext cx="516370" cy="385409"/>
            </a:xfrm>
            <a:custGeom>
              <a:rect b="b" l="l" r="r" t="t"/>
              <a:pathLst>
                <a:path extrusionOk="0" h="515" w="690">
                  <a:moveTo>
                    <a:pt x="291" y="0"/>
                  </a:moveTo>
                  <a:cubicBezTo>
                    <a:pt x="243" y="0"/>
                    <a:pt x="196" y="12"/>
                    <a:pt x="159" y="43"/>
                  </a:cubicBezTo>
                  <a:cubicBezTo>
                    <a:pt x="70" y="114"/>
                    <a:pt x="0" y="260"/>
                    <a:pt x="87" y="382"/>
                  </a:cubicBezTo>
                  <a:lnTo>
                    <a:pt x="390" y="514"/>
                  </a:lnTo>
                  <a:cubicBezTo>
                    <a:pt x="398" y="514"/>
                    <a:pt x="406" y="515"/>
                    <a:pt x="413" y="515"/>
                  </a:cubicBezTo>
                  <a:cubicBezTo>
                    <a:pt x="677" y="515"/>
                    <a:pt x="690" y="216"/>
                    <a:pt x="498" y="70"/>
                  </a:cubicBezTo>
                  <a:cubicBezTo>
                    <a:pt x="448" y="32"/>
                    <a:pt x="368" y="0"/>
                    <a:pt x="291" y="0"/>
                  </a:cubicBezTo>
                  <a:close/>
                </a:path>
              </a:pathLst>
            </a:custGeom>
            <a:solidFill>
              <a:srgbClr val="0D3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80"/>
          <p:cNvSpPr/>
          <p:nvPr/>
        </p:nvSpPr>
        <p:spPr>
          <a:xfrm>
            <a:off x="1584039" y="3919959"/>
            <a:ext cx="1259617" cy="103379"/>
          </a:xfrm>
          <a:custGeom>
            <a:rect b="b" l="l" r="r" t="t"/>
            <a:pathLst>
              <a:path extrusionOk="0" h="4196" w="51126">
                <a:moveTo>
                  <a:pt x="2067" y="1"/>
                </a:moveTo>
                <a:cubicBezTo>
                  <a:pt x="943" y="1"/>
                  <a:pt x="0" y="973"/>
                  <a:pt x="0" y="2098"/>
                </a:cubicBezTo>
                <a:cubicBezTo>
                  <a:pt x="0" y="3253"/>
                  <a:pt x="943" y="4195"/>
                  <a:pt x="2067" y="4195"/>
                </a:cubicBezTo>
                <a:lnTo>
                  <a:pt x="49029" y="4195"/>
                </a:lnTo>
                <a:cubicBezTo>
                  <a:pt x="50184" y="4195"/>
                  <a:pt x="51126" y="3253"/>
                  <a:pt x="51126" y="2098"/>
                </a:cubicBezTo>
                <a:cubicBezTo>
                  <a:pt x="51126" y="973"/>
                  <a:pt x="50184" y="1"/>
                  <a:pt x="490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0"/>
          <p:cNvSpPr/>
          <p:nvPr/>
        </p:nvSpPr>
        <p:spPr>
          <a:xfrm>
            <a:off x="1584039" y="4195171"/>
            <a:ext cx="1259617" cy="102640"/>
          </a:xfrm>
          <a:custGeom>
            <a:rect b="b" l="l" r="r" t="t"/>
            <a:pathLst>
              <a:path extrusionOk="0" h="4166" w="51126">
                <a:moveTo>
                  <a:pt x="2067" y="1"/>
                </a:moveTo>
                <a:cubicBezTo>
                  <a:pt x="943" y="1"/>
                  <a:pt x="0" y="943"/>
                  <a:pt x="0" y="2068"/>
                </a:cubicBezTo>
                <a:cubicBezTo>
                  <a:pt x="0" y="3223"/>
                  <a:pt x="943" y="4165"/>
                  <a:pt x="2067" y="4165"/>
                </a:cubicBezTo>
                <a:lnTo>
                  <a:pt x="49029" y="4165"/>
                </a:lnTo>
                <a:cubicBezTo>
                  <a:pt x="50184" y="4165"/>
                  <a:pt x="51126" y="3223"/>
                  <a:pt x="51126" y="2068"/>
                </a:cubicBezTo>
                <a:cubicBezTo>
                  <a:pt x="51126" y="943"/>
                  <a:pt x="50184" y="1"/>
                  <a:pt x="490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0"/>
          <p:cNvSpPr/>
          <p:nvPr/>
        </p:nvSpPr>
        <p:spPr>
          <a:xfrm>
            <a:off x="1584039" y="4461768"/>
            <a:ext cx="1259617" cy="102615"/>
          </a:xfrm>
          <a:custGeom>
            <a:rect b="b" l="l" r="r" t="t"/>
            <a:pathLst>
              <a:path extrusionOk="0" h="4165" w="51126">
                <a:moveTo>
                  <a:pt x="2067" y="1"/>
                </a:moveTo>
                <a:cubicBezTo>
                  <a:pt x="943" y="1"/>
                  <a:pt x="0" y="943"/>
                  <a:pt x="0" y="2098"/>
                </a:cubicBezTo>
                <a:cubicBezTo>
                  <a:pt x="0" y="3223"/>
                  <a:pt x="943" y="4165"/>
                  <a:pt x="2067" y="4165"/>
                </a:cubicBezTo>
                <a:lnTo>
                  <a:pt x="49029" y="4165"/>
                </a:lnTo>
                <a:cubicBezTo>
                  <a:pt x="50184" y="4165"/>
                  <a:pt x="51126" y="3253"/>
                  <a:pt x="51126" y="2098"/>
                </a:cubicBezTo>
                <a:cubicBezTo>
                  <a:pt x="51126" y="943"/>
                  <a:pt x="50184" y="1"/>
                  <a:pt x="490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0"/>
          <p:cNvSpPr/>
          <p:nvPr/>
        </p:nvSpPr>
        <p:spPr>
          <a:xfrm>
            <a:off x="1584039" y="4723066"/>
            <a:ext cx="1259617" cy="103379"/>
          </a:xfrm>
          <a:custGeom>
            <a:rect b="b" l="l" r="r" t="t"/>
            <a:pathLst>
              <a:path extrusionOk="0" h="4196" w="51126">
                <a:moveTo>
                  <a:pt x="2067" y="1"/>
                </a:moveTo>
                <a:cubicBezTo>
                  <a:pt x="943" y="1"/>
                  <a:pt x="0" y="943"/>
                  <a:pt x="0" y="2098"/>
                </a:cubicBezTo>
                <a:cubicBezTo>
                  <a:pt x="0" y="3223"/>
                  <a:pt x="943" y="4195"/>
                  <a:pt x="2067" y="4195"/>
                </a:cubicBezTo>
                <a:lnTo>
                  <a:pt x="49029" y="4195"/>
                </a:lnTo>
                <a:cubicBezTo>
                  <a:pt x="50184" y="4195"/>
                  <a:pt x="51126" y="3283"/>
                  <a:pt x="51126" y="2098"/>
                </a:cubicBezTo>
                <a:cubicBezTo>
                  <a:pt x="51126" y="943"/>
                  <a:pt x="50184" y="1"/>
                  <a:pt x="490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0"/>
          <p:cNvSpPr/>
          <p:nvPr/>
        </p:nvSpPr>
        <p:spPr>
          <a:xfrm>
            <a:off x="1584050" y="3927725"/>
            <a:ext cx="975000" cy="103500"/>
          </a:xfrm>
          <a:prstGeom prst="roundRect">
            <a:avLst>
              <a:gd fmla="val 50000" name="adj"/>
            </a:avLst>
          </a:pr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0"/>
          <p:cNvSpPr/>
          <p:nvPr/>
        </p:nvSpPr>
        <p:spPr>
          <a:xfrm>
            <a:off x="1584050" y="4196250"/>
            <a:ext cx="811800" cy="103500"/>
          </a:xfrm>
          <a:prstGeom prst="roundRect">
            <a:avLst>
              <a:gd fmla="val 50000" name="adj"/>
            </a:avLst>
          </a:pr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80"/>
          <p:cNvSpPr/>
          <p:nvPr/>
        </p:nvSpPr>
        <p:spPr>
          <a:xfrm>
            <a:off x="1584050" y="4459250"/>
            <a:ext cx="659100" cy="103500"/>
          </a:xfrm>
          <a:prstGeom prst="roundRect">
            <a:avLst>
              <a:gd fmla="val 50000" name="adj"/>
            </a:avLst>
          </a:pr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0"/>
          <p:cNvSpPr/>
          <p:nvPr/>
        </p:nvSpPr>
        <p:spPr>
          <a:xfrm>
            <a:off x="1584050" y="4725025"/>
            <a:ext cx="874800" cy="103500"/>
          </a:xfrm>
          <a:prstGeom prst="roundRect">
            <a:avLst>
              <a:gd fmla="val 50000" name="adj"/>
            </a:avLst>
          </a:pr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610500" y="3285650"/>
            <a:ext cx="225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Personality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7" name="Google Shape;637;p80"/>
          <p:cNvSpPr txBox="1"/>
          <p:nvPr/>
        </p:nvSpPr>
        <p:spPr>
          <a:xfrm>
            <a:off x="201975" y="3834250"/>
            <a:ext cx="13812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Safety-conscious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80"/>
          <p:cNvSpPr txBox="1"/>
          <p:nvPr/>
        </p:nvSpPr>
        <p:spPr>
          <a:xfrm>
            <a:off x="708350" y="4101517"/>
            <a:ext cx="8748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Extrovert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80"/>
          <p:cNvSpPr txBox="1"/>
          <p:nvPr/>
        </p:nvSpPr>
        <p:spPr>
          <a:xfrm>
            <a:off x="62325" y="4368775"/>
            <a:ext cx="1521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Urban Navigation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80"/>
          <p:cNvSpPr txBox="1"/>
          <p:nvPr/>
        </p:nvSpPr>
        <p:spPr>
          <a:xfrm>
            <a:off x="481250" y="4636050"/>
            <a:ext cx="1101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Independent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80"/>
          <p:cNvSpPr txBox="1"/>
          <p:nvPr/>
        </p:nvSpPr>
        <p:spPr>
          <a:xfrm>
            <a:off x="6275852" y="2300488"/>
            <a:ext cx="225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Goals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2" name="Google Shape;642;p80"/>
          <p:cNvSpPr txBox="1"/>
          <p:nvPr/>
        </p:nvSpPr>
        <p:spPr>
          <a:xfrm>
            <a:off x="683363" y="1327350"/>
            <a:ext cx="225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Profile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643" name="Google Shape;64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597" y="420863"/>
            <a:ext cx="548100" cy="5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0"/>
          <p:cNvSpPr txBox="1"/>
          <p:nvPr/>
        </p:nvSpPr>
        <p:spPr>
          <a:xfrm>
            <a:off x="451925" y="1812850"/>
            <a:ext cx="11019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Name: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Age:</a:t>
            </a:r>
            <a:endParaRPr b="1" sz="15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Status: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Location: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Occupation: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Vehicle: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5" name="Google Shape;645;p80"/>
          <p:cNvSpPr txBox="1"/>
          <p:nvPr/>
        </p:nvSpPr>
        <p:spPr>
          <a:xfrm>
            <a:off x="1500425" y="1812850"/>
            <a:ext cx="15939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Julianna Nevarez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34</a:t>
            </a:r>
            <a:endParaRPr sz="15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 a Relationship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Irving Park, Illinois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Clinical Therapist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Toyota Sienna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6" name="Google Shape;646;p80"/>
          <p:cNvSpPr/>
          <p:nvPr/>
        </p:nvSpPr>
        <p:spPr>
          <a:xfrm>
            <a:off x="2505100" y="3909111"/>
            <a:ext cx="125848" cy="125085"/>
          </a:xfrm>
          <a:custGeom>
            <a:rect b="b" l="l" r="r" t="t"/>
            <a:pathLst>
              <a:path extrusionOk="0" h="5077" w="5108">
                <a:moveTo>
                  <a:pt x="2554" y="0"/>
                </a:moveTo>
                <a:cubicBezTo>
                  <a:pt x="1156" y="0"/>
                  <a:pt x="1" y="1125"/>
                  <a:pt x="1" y="2523"/>
                </a:cubicBezTo>
                <a:cubicBezTo>
                  <a:pt x="1" y="3951"/>
                  <a:pt x="1156" y="5076"/>
                  <a:pt x="2554" y="5076"/>
                </a:cubicBezTo>
                <a:cubicBezTo>
                  <a:pt x="3952" y="5076"/>
                  <a:pt x="5107" y="3951"/>
                  <a:pt x="5107" y="2523"/>
                </a:cubicBezTo>
                <a:cubicBezTo>
                  <a:pt x="5107" y="1125"/>
                  <a:pt x="3952" y="0"/>
                  <a:pt x="2554" y="0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0"/>
          <p:cNvSpPr/>
          <p:nvPr/>
        </p:nvSpPr>
        <p:spPr>
          <a:xfrm>
            <a:off x="2311850" y="4180023"/>
            <a:ext cx="125848" cy="125085"/>
          </a:xfrm>
          <a:custGeom>
            <a:rect b="b" l="l" r="r" t="t"/>
            <a:pathLst>
              <a:path extrusionOk="0" h="5077" w="5108">
                <a:moveTo>
                  <a:pt x="2554" y="0"/>
                </a:moveTo>
                <a:cubicBezTo>
                  <a:pt x="1156" y="0"/>
                  <a:pt x="1" y="1125"/>
                  <a:pt x="1" y="2523"/>
                </a:cubicBezTo>
                <a:cubicBezTo>
                  <a:pt x="1" y="3951"/>
                  <a:pt x="1156" y="5076"/>
                  <a:pt x="2554" y="5076"/>
                </a:cubicBezTo>
                <a:cubicBezTo>
                  <a:pt x="3952" y="5076"/>
                  <a:pt x="5107" y="3951"/>
                  <a:pt x="5107" y="2523"/>
                </a:cubicBezTo>
                <a:cubicBezTo>
                  <a:pt x="5107" y="1125"/>
                  <a:pt x="3952" y="0"/>
                  <a:pt x="2554" y="0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80"/>
          <p:cNvSpPr/>
          <p:nvPr/>
        </p:nvSpPr>
        <p:spPr>
          <a:xfrm>
            <a:off x="2151291" y="4448871"/>
            <a:ext cx="125109" cy="125085"/>
          </a:xfrm>
          <a:custGeom>
            <a:rect b="b" l="l" r="r" t="t"/>
            <a:pathLst>
              <a:path extrusionOk="0" h="5077" w="5078">
                <a:moveTo>
                  <a:pt x="2524" y="1"/>
                </a:moveTo>
                <a:cubicBezTo>
                  <a:pt x="1126" y="1"/>
                  <a:pt x="1" y="1125"/>
                  <a:pt x="1" y="2554"/>
                </a:cubicBezTo>
                <a:cubicBezTo>
                  <a:pt x="1" y="3952"/>
                  <a:pt x="1126" y="5077"/>
                  <a:pt x="2524" y="5077"/>
                </a:cubicBezTo>
                <a:cubicBezTo>
                  <a:pt x="3952" y="5077"/>
                  <a:pt x="5077" y="3952"/>
                  <a:pt x="5077" y="2554"/>
                </a:cubicBezTo>
                <a:cubicBezTo>
                  <a:pt x="5077" y="1125"/>
                  <a:pt x="3952" y="1"/>
                  <a:pt x="2524" y="1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80"/>
          <p:cNvSpPr/>
          <p:nvPr/>
        </p:nvSpPr>
        <p:spPr>
          <a:xfrm>
            <a:off x="2395703" y="4721059"/>
            <a:ext cx="125109" cy="125085"/>
          </a:xfrm>
          <a:custGeom>
            <a:rect b="b" l="l" r="r" t="t"/>
            <a:pathLst>
              <a:path extrusionOk="0" h="5077" w="5078">
                <a:moveTo>
                  <a:pt x="2524" y="1"/>
                </a:moveTo>
                <a:cubicBezTo>
                  <a:pt x="1126" y="1"/>
                  <a:pt x="1" y="1125"/>
                  <a:pt x="1" y="2554"/>
                </a:cubicBezTo>
                <a:cubicBezTo>
                  <a:pt x="1" y="3952"/>
                  <a:pt x="1126" y="5077"/>
                  <a:pt x="2524" y="5077"/>
                </a:cubicBezTo>
                <a:cubicBezTo>
                  <a:pt x="3952" y="5077"/>
                  <a:pt x="5077" y="3952"/>
                  <a:pt x="5077" y="2554"/>
                </a:cubicBezTo>
                <a:cubicBezTo>
                  <a:pt x="5077" y="1125"/>
                  <a:pt x="3952" y="1"/>
                  <a:pt x="2524" y="1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0" name="Google Shape;650;p80"/>
          <p:cNvCxnSpPr/>
          <p:nvPr/>
        </p:nvCxnSpPr>
        <p:spPr>
          <a:xfrm rot="5400000">
            <a:off x="4230100" y="981800"/>
            <a:ext cx="570600" cy="120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AB255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51" name="Google Shape;651;p80"/>
          <p:cNvSpPr txBox="1"/>
          <p:nvPr/>
        </p:nvSpPr>
        <p:spPr>
          <a:xfrm>
            <a:off x="3454877" y="217000"/>
            <a:ext cx="225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Quote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52" name="Google Shape;652;p80"/>
          <p:cNvCxnSpPr>
            <a:stCxn id="653" idx="1"/>
          </p:cNvCxnSpPr>
          <p:nvPr/>
        </p:nvCxnSpPr>
        <p:spPr>
          <a:xfrm rot="10800000">
            <a:off x="5341300" y="3591250"/>
            <a:ext cx="1130400" cy="473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AB255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53" name="Google Shape;653;p80"/>
          <p:cNvSpPr txBox="1"/>
          <p:nvPr/>
        </p:nvSpPr>
        <p:spPr>
          <a:xfrm>
            <a:off x="6471700" y="3834250"/>
            <a:ext cx="247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Current Challenges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54" name="Google Shape;654;p80"/>
          <p:cNvGrpSpPr/>
          <p:nvPr/>
        </p:nvGrpSpPr>
        <p:grpSpPr>
          <a:xfrm>
            <a:off x="5967025" y="1095900"/>
            <a:ext cx="3139200" cy="1257950"/>
            <a:chOff x="5967025" y="1095900"/>
            <a:chExt cx="3139200" cy="1257950"/>
          </a:xfrm>
        </p:grpSpPr>
        <p:sp>
          <p:nvSpPr>
            <p:cNvPr id="655" name="Google Shape;655;p80"/>
            <p:cNvSpPr txBox="1"/>
            <p:nvPr/>
          </p:nvSpPr>
          <p:spPr>
            <a:xfrm>
              <a:off x="6275839" y="1095900"/>
              <a:ext cx="2254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25599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Bio</a:t>
              </a:r>
              <a:endParaRPr b="1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56" name="Google Shape;656;p80"/>
            <p:cNvSpPr txBox="1"/>
            <p:nvPr/>
          </p:nvSpPr>
          <p:spPr>
            <a:xfrm>
              <a:off x="5967025" y="1360250"/>
              <a:ext cx="3139200" cy="9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As a clinical therapist, Julianna's workday in Irving Park requires flexibility and mobility. Her </a:t>
              </a:r>
              <a:r>
                <a:rPr lang="en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minivan</a:t>
              </a:r>
              <a:r>
                <a:rPr lang="en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is her trusty companion, but it's not just about size-it's about finding a secure spot swiftly to stay on schedule.</a:t>
              </a:r>
              <a:endParaRPr sz="1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57" name="Google Shape;657;p80"/>
          <p:cNvSpPr txBox="1"/>
          <p:nvPr/>
        </p:nvSpPr>
        <p:spPr>
          <a:xfrm>
            <a:off x="5967025" y="2650025"/>
            <a:ext cx="2980500" cy="12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* </a:t>
            </a: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identify parking options that are secure, accessible, and tailored to her schedule.</a:t>
            </a:r>
            <a:endParaRPr sz="11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* To leverage an app that simplifies her search with real-time availability for any vehicle size.</a:t>
            </a:r>
            <a:endParaRPr sz="11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* To ensure her focus remains on her clients, not the hunt for parking.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8" name="Google Shape;658;p80"/>
          <p:cNvSpPr txBox="1"/>
          <p:nvPr/>
        </p:nvSpPr>
        <p:spPr>
          <a:xfrm>
            <a:off x="5967025" y="4180025"/>
            <a:ext cx="31392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Currently uses SpotHero but finds it challenging to navigate through it. She seeks an app that not only considers her vehicle's dimensions but also integrates seamlessly into her fast-paced lifestyle.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9" name="Google Shape;659;p80"/>
          <p:cNvSpPr txBox="1"/>
          <p:nvPr/>
        </p:nvSpPr>
        <p:spPr>
          <a:xfrm>
            <a:off x="5033400" y="56650"/>
            <a:ext cx="3574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"Finding a parking spot shouldn't be as complex as my day job. I need quick, reliable parking so I can focus on what truly matters”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81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665" name="Google Shape;665;p81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6" name="Google Shape;666;p81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81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668" name="Google Shape;668;p81"/>
          <p:cNvCxnSpPr/>
          <p:nvPr/>
        </p:nvCxnSpPr>
        <p:spPr>
          <a:xfrm rot="10800000">
            <a:off x="5252225" y="3632100"/>
            <a:ext cx="1103700" cy="177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AB2558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669" name="Google Shape;669;p81"/>
          <p:cNvGrpSpPr/>
          <p:nvPr/>
        </p:nvGrpSpPr>
        <p:grpSpPr>
          <a:xfrm>
            <a:off x="2470513" y="1272650"/>
            <a:ext cx="3876325" cy="3405900"/>
            <a:chOff x="2630950" y="1327350"/>
            <a:chExt cx="3876325" cy="3405900"/>
          </a:xfrm>
        </p:grpSpPr>
        <p:cxnSp>
          <p:nvCxnSpPr>
            <p:cNvPr id="670" name="Google Shape;670;p81"/>
            <p:cNvCxnSpPr/>
            <p:nvPr/>
          </p:nvCxnSpPr>
          <p:spPr>
            <a:xfrm>
              <a:off x="2630950" y="1565425"/>
              <a:ext cx="1154100" cy="3840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671" name="Google Shape;671;p81"/>
            <p:cNvCxnSpPr/>
            <p:nvPr/>
          </p:nvCxnSpPr>
          <p:spPr>
            <a:xfrm>
              <a:off x="2865000" y="3516350"/>
              <a:ext cx="923400" cy="129900"/>
            </a:xfrm>
            <a:prstGeom prst="bentConnector3">
              <a:avLst>
                <a:gd fmla="val 49318" name="adj1"/>
              </a:avLst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672" name="Google Shape;672;p81"/>
            <p:cNvCxnSpPr/>
            <p:nvPr/>
          </p:nvCxnSpPr>
          <p:spPr>
            <a:xfrm flipH="1">
              <a:off x="5340875" y="2528125"/>
              <a:ext cx="1166400" cy="3294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673" name="Google Shape;673;p81"/>
            <p:cNvCxnSpPr/>
            <p:nvPr/>
          </p:nvCxnSpPr>
          <p:spPr>
            <a:xfrm flipH="1">
              <a:off x="5350550" y="1335275"/>
              <a:ext cx="1121100" cy="6108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674" name="Google Shape;674;p81"/>
            <p:cNvSpPr/>
            <p:nvPr/>
          </p:nvSpPr>
          <p:spPr>
            <a:xfrm>
              <a:off x="3731500" y="1327350"/>
              <a:ext cx="1683600" cy="3405900"/>
            </a:xfrm>
            <a:prstGeom prst="rect">
              <a:avLst/>
            </a:prstGeom>
            <a:noFill/>
            <a:ln cap="flat" cmpd="sng" w="28575">
              <a:solidFill>
                <a:srgbClr val="AB25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5" name="Google Shape;675;p81"/>
          <p:cNvCxnSpPr/>
          <p:nvPr/>
        </p:nvCxnSpPr>
        <p:spPr>
          <a:xfrm>
            <a:off x="201975" y="1002875"/>
            <a:ext cx="8760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Persona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77" name="Google Shape;67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597" y="420863"/>
            <a:ext cx="548100" cy="548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8" name="Google Shape;678;p81"/>
          <p:cNvGrpSpPr/>
          <p:nvPr/>
        </p:nvGrpSpPr>
        <p:grpSpPr>
          <a:xfrm>
            <a:off x="5014402" y="1327338"/>
            <a:ext cx="662558" cy="603085"/>
            <a:chOff x="5059905" y="1280412"/>
            <a:chExt cx="718065" cy="653609"/>
          </a:xfrm>
        </p:grpSpPr>
        <p:sp>
          <p:nvSpPr>
            <p:cNvPr id="679" name="Google Shape;679;p81"/>
            <p:cNvSpPr/>
            <p:nvPr/>
          </p:nvSpPr>
          <p:spPr>
            <a:xfrm>
              <a:off x="5059905" y="1308726"/>
              <a:ext cx="700243" cy="625295"/>
            </a:xfrm>
            <a:custGeom>
              <a:rect b="b" l="l" r="r" t="t"/>
              <a:pathLst>
                <a:path extrusionOk="0" h="39796" w="44566">
                  <a:moveTo>
                    <a:pt x="12242" y="0"/>
                  </a:moveTo>
                  <a:lnTo>
                    <a:pt x="0" y="19214"/>
                  </a:lnTo>
                  <a:lnTo>
                    <a:pt x="32357" y="39795"/>
                  </a:lnTo>
                  <a:lnTo>
                    <a:pt x="44565" y="20581"/>
                  </a:lnTo>
                  <a:lnTo>
                    <a:pt x="12242" y="0"/>
                  </a:lnTo>
                  <a:close/>
                </a:path>
              </a:pathLst>
            </a:custGeom>
            <a:solidFill>
              <a:srgbClr val="AB25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1"/>
            <p:cNvSpPr/>
            <p:nvPr/>
          </p:nvSpPr>
          <p:spPr>
            <a:xfrm>
              <a:off x="5206129" y="1280412"/>
              <a:ext cx="571841" cy="424033"/>
            </a:xfrm>
            <a:custGeom>
              <a:rect b="b" l="l" r="r" t="t"/>
              <a:pathLst>
                <a:path extrusionOk="0" h="26987" w="36394">
                  <a:moveTo>
                    <a:pt x="4070" y="1"/>
                  </a:moveTo>
                  <a:lnTo>
                    <a:pt x="1" y="6405"/>
                  </a:lnTo>
                  <a:lnTo>
                    <a:pt x="32324" y="26987"/>
                  </a:lnTo>
                  <a:lnTo>
                    <a:pt x="36393" y="20582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E84E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1"/>
            <p:cNvSpPr/>
            <p:nvPr/>
          </p:nvSpPr>
          <p:spPr>
            <a:xfrm>
              <a:off x="5240729" y="1451289"/>
              <a:ext cx="79678" cy="58718"/>
            </a:xfrm>
            <a:custGeom>
              <a:rect b="b" l="l" r="r" t="t"/>
              <a:pathLst>
                <a:path extrusionOk="0" h="3737" w="5071">
                  <a:moveTo>
                    <a:pt x="501" y="0"/>
                  </a:moveTo>
                  <a:lnTo>
                    <a:pt x="0" y="834"/>
                  </a:lnTo>
                  <a:lnTo>
                    <a:pt x="4570" y="3736"/>
                  </a:lnTo>
                  <a:lnTo>
                    <a:pt x="5071" y="2902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1"/>
            <p:cNvSpPr/>
            <p:nvPr/>
          </p:nvSpPr>
          <p:spPr>
            <a:xfrm>
              <a:off x="5344513" y="1517330"/>
              <a:ext cx="80197" cy="58718"/>
            </a:xfrm>
            <a:custGeom>
              <a:rect b="b" l="l" r="r" t="t"/>
              <a:pathLst>
                <a:path extrusionOk="0" h="3737" w="5104">
                  <a:moveTo>
                    <a:pt x="534" y="0"/>
                  </a:moveTo>
                  <a:lnTo>
                    <a:pt x="0" y="801"/>
                  </a:lnTo>
                  <a:lnTo>
                    <a:pt x="4570" y="3736"/>
                  </a:lnTo>
                  <a:lnTo>
                    <a:pt x="5104" y="2902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1"/>
            <p:cNvSpPr/>
            <p:nvPr/>
          </p:nvSpPr>
          <p:spPr>
            <a:xfrm>
              <a:off x="5448281" y="1583889"/>
              <a:ext cx="80212" cy="58199"/>
            </a:xfrm>
            <a:custGeom>
              <a:rect b="b" l="l" r="r" t="t"/>
              <a:pathLst>
                <a:path extrusionOk="0" h="3704" w="5105">
                  <a:moveTo>
                    <a:pt x="534" y="1"/>
                  </a:moveTo>
                  <a:lnTo>
                    <a:pt x="1" y="801"/>
                  </a:lnTo>
                  <a:lnTo>
                    <a:pt x="4571" y="3703"/>
                  </a:lnTo>
                  <a:lnTo>
                    <a:pt x="5104" y="2903"/>
                  </a:lnTo>
                  <a:lnTo>
                    <a:pt x="5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1"/>
            <p:cNvSpPr/>
            <p:nvPr/>
          </p:nvSpPr>
          <p:spPr>
            <a:xfrm>
              <a:off x="5552583" y="1652020"/>
              <a:ext cx="79694" cy="58718"/>
            </a:xfrm>
            <a:custGeom>
              <a:rect b="b" l="l" r="r" t="t"/>
              <a:pathLst>
                <a:path extrusionOk="0" h="3737" w="5072">
                  <a:moveTo>
                    <a:pt x="501" y="1"/>
                  </a:moveTo>
                  <a:lnTo>
                    <a:pt x="1" y="835"/>
                  </a:lnTo>
                  <a:lnTo>
                    <a:pt x="4571" y="3737"/>
                  </a:lnTo>
                  <a:lnTo>
                    <a:pt x="5071" y="293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81"/>
          <p:cNvSpPr/>
          <p:nvPr/>
        </p:nvSpPr>
        <p:spPr>
          <a:xfrm>
            <a:off x="3222307" y="2139510"/>
            <a:ext cx="955409" cy="955409"/>
          </a:xfrm>
          <a:custGeom>
            <a:rect b="b" l="l" r="r" t="t"/>
            <a:pathLst>
              <a:path extrusionOk="0" h="55774" w="55774">
                <a:moveTo>
                  <a:pt x="36960" y="0"/>
                </a:moveTo>
                <a:lnTo>
                  <a:pt x="1" y="36960"/>
                </a:lnTo>
                <a:lnTo>
                  <a:pt x="18847" y="55774"/>
                </a:lnTo>
                <a:lnTo>
                  <a:pt x="55774" y="18847"/>
                </a:lnTo>
                <a:lnTo>
                  <a:pt x="36960" y="0"/>
                </a:ln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81"/>
          <p:cNvSpPr/>
          <p:nvPr/>
        </p:nvSpPr>
        <p:spPr>
          <a:xfrm>
            <a:off x="3321162" y="2238364"/>
            <a:ext cx="758842" cy="758277"/>
          </a:xfrm>
          <a:custGeom>
            <a:rect b="b" l="l" r="r" t="t"/>
            <a:pathLst>
              <a:path extrusionOk="0" h="44266" w="44299">
                <a:moveTo>
                  <a:pt x="30089" y="0"/>
                </a:moveTo>
                <a:lnTo>
                  <a:pt x="0" y="30088"/>
                </a:lnTo>
                <a:cubicBezTo>
                  <a:pt x="634" y="30722"/>
                  <a:pt x="634" y="31723"/>
                  <a:pt x="0" y="32357"/>
                </a:cubicBezTo>
                <a:lnTo>
                  <a:pt x="11909" y="44265"/>
                </a:lnTo>
                <a:cubicBezTo>
                  <a:pt x="12226" y="43948"/>
                  <a:pt x="12634" y="43790"/>
                  <a:pt x="13043" y="43790"/>
                </a:cubicBezTo>
                <a:cubicBezTo>
                  <a:pt x="13452" y="43790"/>
                  <a:pt x="13860" y="43948"/>
                  <a:pt x="14177" y="44265"/>
                </a:cubicBezTo>
                <a:lnTo>
                  <a:pt x="44265" y="14177"/>
                </a:lnTo>
                <a:cubicBezTo>
                  <a:pt x="43665" y="13543"/>
                  <a:pt x="43665" y="12509"/>
                  <a:pt x="44299" y="11875"/>
                </a:cubicBezTo>
                <a:lnTo>
                  <a:pt x="32390" y="0"/>
                </a:lnTo>
                <a:cubicBezTo>
                  <a:pt x="32073" y="300"/>
                  <a:pt x="31656" y="450"/>
                  <a:pt x="31239" y="450"/>
                </a:cubicBezTo>
                <a:cubicBezTo>
                  <a:pt x="30822" y="450"/>
                  <a:pt x="30405" y="300"/>
                  <a:pt x="30089" y="0"/>
                </a:cubicBezTo>
                <a:close/>
              </a:path>
            </a:pathLst>
          </a:cu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1"/>
          <p:cNvSpPr/>
          <p:nvPr/>
        </p:nvSpPr>
        <p:spPr>
          <a:xfrm>
            <a:off x="3576000" y="2503771"/>
            <a:ext cx="249156" cy="227007"/>
          </a:xfrm>
          <a:custGeom>
            <a:rect b="b" l="l" r="r" t="t"/>
            <a:pathLst>
              <a:path extrusionOk="0" h="13252" w="14545">
                <a:moveTo>
                  <a:pt x="7268" y="0"/>
                </a:moveTo>
                <a:cubicBezTo>
                  <a:pt x="5571" y="0"/>
                  <a:pt x="3870" y="651"/>
                  <a:pt x="2569" y="1952"/>
                </a:cubicBezTo>
                <a:cubicBezTo>
                  <a:pt x="1" y="4520"/>
                  <a:pt x="1" y="8723"/>
                  <a:pt x="2569" y="11325"/>
                </a:cubicBezTo>
                <a:cubicBezTo>
                  <a:pt x="3870" y="12610"/>
                  <a:pt x="5571" y="13252"/>
                  <a:pt x="7268" y="13252"/>
                </a:cubicBezTo>
                <a:cubicBezTo>
                  <a:pt x="8965" y="13252"/>
                  <a:pt x="10658" y="12610"/>
                  <a:pt x="11943" y="11325"/>
                </a:cubicBezTo>
                <a:cubicBezTo>
                  <a:pt x="14544" y="8723"/>
                  <a:pt x="14544" y="4520"/>
                  <a:pt x="11943" y="1952"/>
                </a:cubicBezTo>
                <a:cubicBezTo>
                  <a:pt x="10658" y="651"/>
                  <a:pt x="8965" y="0"/>
                  <a:pt x="7268" y="0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81"/>
          <p:cNvSpPr/>
          <p:nvPr/>
        </p:nvSpPr>
        <p:spPr>
          <a:xfrm>
            <a:off x="3455442" y="2726901"/>
            <a:ext cx="131438" cy="137160"/>
          </a:xfrm>
          <a:custGeom>
            <a:rect b="b" l="l" r="r" t="t"/>
            <a:pathLst>
              <a:path extrusionOk="0" h="8007" w="7673">
                <a:moveTo>
                  <a:pt x="1468" y="2102"/>
                </a:moveTo>
                <a:lnTo>
                  <a:pt x="3069" y="3703"/>
                </a:lnTo>
                <a:cubicBezTo>
                  <a:pt x="2702" y="3970"/>
                  <a:pt x="2369" y="4103"/>
                  <a:pt x="2102" y="4137"/>
                </a:cubicBezTo>
                <a:cubicBezTo>
                  <a:pt x="2071" y="4140"/>
                  <a:pt x="2041" y="4142"/>
                  <a:pt x="2011" y="4142"/>
                </a:cubicBezTo>
                <a:cubicBezTo>
                  <a:pt x="1753" y="4142"/>
                  <a:pt x="1544" y="4016"/>
                  <a:pt x="1335" y="3837"/>
                </a:cubicBezTo>
                <a:cubicBezTo>
                  <a:pt x="1101" y="3603"/>
                  <a:pt x="1001" y="3336"/>
                  <a:pt x="1034" y="3036"/>
                </a:cubicBezTo>
                <a:cubicBezTo>
                  <a:pt x="1068" y="2736"/>
                  <a:pt x="1201" y="2436"/>
                  <a:pt x="1468" y="2102"/>
                </a:cubicBezTo>
                <a:close/>
                <a:moveTo>
                  <a:pt x="5382" y="3597"/>
                </a:moveTo>
                <a:cubicBezTo>
                  <a:pt x="5637" y="3597"/>
                  <a:pt x="5867" y="3699"/>
                  <a:pt x="6071" y="3903"/>
                </a:cubicBezTo>
                <a:cubicBezTo>
                  <a:pt x="6305" y="4137"/>
                  <a:pt x="6405" y="4404"/>
                  <a:pt x="6372" y="4704"/>
                </a:cubicBezTo>
                <a:cubicBezTo>
                  <a:pt x="6338" y="5037"/>
                  <a:pt x="6205" y="5371"/>
                  <a:pt x="5905" y="5738"/>
                </a:cubicBezTo>
                <a:lnTo>
                  <a:pt x="4203" y="4037"/>
                </a:lnTo>
                <a:cubicBezTo>
                  <a:pt x="4637" y="3770"/>
                  <a:pt x="4971" y="3603"/>
                  <a:pt x="5271" y="3603"/>
                </a:cubicBezTo>
                <a:cubicBezTo>
                  <a:pt x="5308" y="3599"/>
                  <a:pt x="5345" y="3597"/>
                  <a:pt x="5382" y="3597"/>
                </a:cubicBezTo>
                <a:close/>
                <a:moveTo>
                  <a:pt x="2902" y="0"/>
                </a:moveTo>
                <a:cubicBezTo>
                  <a:pt x="2636" y="134"/>
                  <a:pt x="2335" y="301"/>
                  <a:pt x="2069" y="501"/>
                </a:cubicBezTo>
                <a:cubicBezTo>
                  <a:pt x="1802" y="701"/>
                  <a:pt x="1535" y="901"/>
                  <a:pt x="1301" y="1135"/>
                </a:cubicBezTo>
                <a:lnTo>
                  <a:pt x="401" y="234"/>
                </a:lnTo>
                <a:lnTo>
                  <a:pt x="0" y="601"/>
                </a:lnTo>
                <a:lnTo>
                  <a:pt x="901" y="1535"/>
                </a:lnTo>
                <a:cubicBezTo>
                  <a:pt x="401" y="2102"/>
                  <a:pt x="134" y="2636"/>
                  <a:pt x="100" y="3169"/>
                </a:cubicBezTo>
                <a:cubicBezTo>
                  <a:pt x="67" y="3703"/>
                  <a:pt x="267" y="4203"/>
                  <a:pt x="701" y="4604"/>
                </a:cubicBezTo>
                <a:cubicBezTo>
                  <a:pt x="1037" y="4971"/>
                  <a:pt x="1458" y="5142"/>
                  <a:pt x="1886" y="5142"/>
                </a:cubicBezTo>
                <a:cubicBezTo>
                  <a:pt x="1925" y="5142"/>
                  <a:pt x="1963" y="5140"/>
                  <a:pt x="2002" y="5137"/>
                </a:cubicBezTo>
                <a:cubicBezTo>
                  <a:pt x="2502" y="5104"/>
                  <a:pt x="3069" y="4837"/>
                  <a:pt x="3736" y="4370"/>
                </a:cubicBezTo>
                <a:lnTo>
                  <a:pt x="5538" y="6138"/>
                </a:lnTo>
                <a:cubicBezTo>
                  <a:pt x="5237" y="6438"/>
                  <a:pt x="4904" y="6672"/>
                  <a:pt x="4570" y="6872"/>
                </a:cubicBezTo>
                <a:cubicBezTo>
                  <a:pt x="4203" y="7039"/>
                  <a:pt x="3803" y="7206"/>
                  <a:pt x="3369" y="7306"/>
                </a:cubicBezTo>
                <a:lnTo>
                  <a:pt x="4070" y="8006"/>
                </a:lnTo>
                <a:cubicBezTo>
                  <a:pt x="4470" y="7839"/>
                  <a:pt x="4837" y="7639"/>
                  <a:pt x="5171" y="7439"/>
                </a:cubicBezTo>
                <a:cubicBezTo>
                  <a:pt x="5504" y="7239"/>
                  <a:pt x="5805" y="6972"/>
                  <a:pt x="6071" y="6705"/>
                </a:cubicBezTo>
                <a:lnTo>
                  <a:pt x="7272" y="7873"/>
                </a:lnTo>
                <a:lnTo>
                  <a:pt x="7673" y="7506"/>
                </a:lnTo>
                <a:lnTo>
                  <a:pt x="6472" y="6305"/>
                </a:lnTo>
                <a:cubicBezTo>
                  <a:pt x="7005" y="5705"/>
                  <a:pt x="7272" y="5137"/>
                  <a:pt x="7306" y="4604"/>
                </a:cubicBezTo>
                <a:cubicBezTo>
                  <a:pt x="7339" y="4037"/>
                  <a:pt x="7172" y="3536"/>
                  <a:pt x="6705" y="3103"/>
                </a:cubicBezTo>
                <a:cubicBezTo>
                  <a:pt x="6334" y="2731"/>
                  <a:pt x="5905" y="2532"/>
                  <a:pt x="5445" y="2532"/>
                </a:cubicBezTo>
                <a:cubicBezTo>
                  <a:pt x="5409" y="2532"/>
                  <a:pt x="5373" y="2533"/>
                  <a:pt x="5338" y="2536"/>
                </a:cubicBezTo>
                <a:cubicBezTo>
                  <a:pt x="4804" y="2602"/>
                  <a:pt x="4203" y="2869"/>
                  <a:pt x="3536" y="3370"/>
                </a:cubicBezTo>
                <a:lnTo>
                  <a:pt x="1868" y="1702"/>
                </a:lnTo>
                <a:cubicBezTo>
                  <a:pt x="2102" y="1468"/>
                  <a:pt x="2369" y="1268"/>
                  <a:pt x="2669" y="1101"/>
                </a:cubicBezTo>
                <a:cubicBezTo>
                  <a:pt x="2969" y="934"/>
                  <a:pt x="3269" y="801"/>
                  <a:pt x="3603" y="7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1"/>
          <p:cNvSpPr/>
          <p:nvPr/>
        </p:nvSpPr>
        <p:spPr>
          <a:xfrm>
            <a:off x="3813708" y="2368635"/>
            <a:ext cx="131438" cy="137160"/>
          </a:xfrm>
          <a:custGeom>
            <a:rect b="b" l="l" r="r" t="t"/>
            <a:pathLst>
              <a:path extrusionOk="0" h="8007" w="7673">
                <a:moveTo>
                  <a:pt x="1468" y="2069"/>
                </a:moveTo>
                <a:lnTo>
                  <a:pt x="3069" y="3703"/>
                </a:lnTo>
                <a:cubicBezTo>
                  <a:pt x="2702" y="3970"/>
                  <a:pt x="2369" y="4103"/>
                  <a:pt x="2102" y="4137"/>
                </a:cubicBezTo>
                <a:cubicBezTo>
                  <a:pt x="2071" y="4140"/>
                  <a:pt x="2041" y="4142"/>
                  <a:pt x="2011" y="4142"/>
                </a:cubicBezTo>
                <a:cubicBezTo>
                  <a:pt x="1753" y="4142"/>
                  <a:pt x="1544" y="4016"/>
                  <a:pt x="1335" y="3837"/>
                </a:cubicBezTo>
                <a:cubicBezTo>
                  <a:pt x="1101" y="3603"/>
                  <a:pt x="1001" y="3336"/>
                  <a:pt x="1034" y="3036"/>
                </a:cubicBezTo>
                <a:cubicBezTo>
                  <a:pt x="1068" y="2736"/>
                  <a:pt x="1201" y="2436"/>
                  <a:pt x="1468" y="2069"/>
                </a:cubicBezTo>
                <a:close/>
                <a:moveTo>
                  <a:pt x="5382" y="3597"/>
                </a:moveTo>
                <a:cubicBezTo>
                  <a:pt x="5637" y="3597"/>
                  <a:pt x="5867" y="3699"/>
                  <a:pt x="6071" y="3903"/>
                </a:cubicBezTo>
                <a:cubicBezTo>
                  <a:pt x="6305" y="4137"/>
                  <a:pt x="6405" y="4404"/>
                  <a:pt x="6372" y="4704"/>
                </a:cubicBezTo>
                <a:cubicBezTo>
                  <a:pt x="6338" y="5037"/>
                  <a:pt x="6205" y="5371"/>
                  <a:pt x="5905" y="5738"/>
                </a:cubicBezTo>
                <a:lnTo>
                  <a:pt x="4203" y="4037"/>
                </a:lnTo>
                <a:cubicBezTo>
                  <a:pt x="4637" y="3770"/>
                  <a:pt x="4971" y="3603"/>
                  <a:pt x="5271" y="3603"/>
                </a:cubicBezTo>
                <a:cubicBezTo>
                  <a:pt x="5308" y="3599"/>
                  <a:pt x="5345" y="3597"/>
                  <a:pt x="5382" y="3597"/>
                </a:cubicBezTo>
                <a:close/>
                <a:moveTo>
                  <a:pt x="2902" y="1"/>
                </a:moveTo>
                <a:cubicBezTo>
                  <a:pt x="2636" y="134"/>
                  <a:pt x="2335" y="301"/>
                  <a:pt x="2068" y="501"/>
                </a:cubicBezTo>
                <a:cubicBezTo>
                  <a:pt x="1802" y="701"/>
                  <a:pt x="1535" y="901"/>
                  <a:pt x="1301" y="1135"/>
                </a:cubicBezTo>
                <a:lnTo>
                  <a:pt x="401" y="234"/>
                </a:lnTo>
                <a:lnTo>
                  <a:pt x="0" y="601"/>
                </a:lnTo>
                <a:lnTo>
                  <a:pt x="901" y="1535"/>
                </a:lnTo>
                <a:cubicBezTo>
                  <a:pt x="434" y="2102"/>
                  <a:pt x="134" y="2636"/>
                  <a:pt x="100" y="3169"/>
                </a:cubicBezTo>
                <a:cubicBezTo>
                  <a:pt x="67" y="3703"/>
                  <a:pt x="267" y="4204"/>
                  <a:pt x="701" y="4604"/>
                </a:cubicBezTo>
                <a:cubicBezTo>
                  <a:pt x="1037" y="4971"/>
                  <a:pt x="1458" y="5142"/>
                  <a:pt x="1886" y="5142"/>
                </a:cubicBezTo>
                <a:cubicBezTo>
                  <a:pt x="1924" y="5142"/>
                  <a:pt x="1963" y="5140"/>
                  <a:pt x="2002" y="5138"/>
                </a:cubicBezTo>
                <a:cubicBezTo>
                  <a:pt x="2502" y="5104"/>
                  <a:pt x="3069" y="4837"/>
                  <a:pt x="3736" y="4370"/>
                </a:cubicBezTo>
                <a:lnTo>
                  <a:pt x="5538" y="6138"/>
                </a:lnTo>
                <a:cubicBezTo>
                  <a:pt x="5237" y="6438"/>
                  <a:pt x="4904" y="6672"/>
                  <a:pt x="4570" y="6872"/>
                </a:cubicBezTo>
                <a:cubicBezTo>
                  <a:pt x="4203" y="7039"/>
                  <a:pt x="3803" y="7206"/>
                  <a:pt x="3369" y="7306"/>
                </a:cubicBezTo>
                <a:lnTo>
                  <a:pt x="4070" y="8006"/>
                </a:lnTo>
                <a:cubicBezTo>
                  <a:pt x="4470" y="7839"/>
                  <a:pt x="4837" y="7639"/>
                  <a:pt x="5171" y="7439"/>
                </a:cubicBezTo>
                <a:cubicBezTo>
                  <a:pt x="5504" y="7239"/>
                  <a:pt x="5804" y="6972"/>
                  <a:pt x="6071" y="6705"/>
                </a:cubicBezTo>
                <a:lnTo>
                  <a:pt x="7272" y="7873"/>
                </a:lnTo>
                <a:lnTo>
                  <a:pt x="7672" y="7506"/>
                </a:lnTo>
                <a:lnTo>
                  <a:pt x="6472" y="6305"/>
                </a:lnTo>
                <a:cubicBezTo>
                  <a:pt x="7005" y="5705"/>
                  <a:pt x="7272" y="5138"/>
                  <a:pt x="7306" y="4604"/>
                </a:cubicBezTo>
                <a:cubicBezTo>
                  <a:pt x="7372" y="4037"/>
                  <a:pt x="7172" y="3536"/>
                  <a:pt x="6705" y="3103"/>
                </a:cubicBezTo>
                <a:cubicBezTo>
                  <a:pt x="6334" y="2731"/>
                  <a:pt x="5905" y="2532"/>
                  <a:pt x="5445" y="2532"/>
                </a:cubicBezTo>
                <a:cubicBezTo>
                  <a:pt x="5409" y="2532"/>
                  <a:pt x="5373" y="2533"/>
                  <a:pt x="5337" y="2536"/>
                </a:cubicBezTo>
                <a:cubicBezTo>
                  <a:pt x="4804" y="2602"/>
                  <a:pt x="4203" y="2869"/>
                  <a:pt x="3536" y="3370"/>
                </a:cubicBezTo>
                <a:lnTo>
                  <a:pt x="1868" y="1702"/>
                </a:lnTo>
                <a:cubicBezTo>
                  <a:pt x="2102" y="1468"/>
                  <a:pt x="2369" y="1268"/>
                  <a:pt x="2669" y="1101"/>
                </a:cubicBezTo>
                <a:cubicBezTo>
                  <a:pt x="2969" y="935"/>
                  <a:pt x="3269" y="801"/>
                  <a:pt x="3603" y="701"/>
                </a:cubicBezTo>
                <a:lnTo>
                  <a:pt x="2902" y="1"/>
                </a:ln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81"/>
          <p:cNvGrpSpPr/>
          <p:nvPr/>
        </p:nvGrpSpPr>
        <p:grpSpPr>
          <a:xfrm>
            <a:off x="5480107" y="2600123"/>
            <a:ext cx="370280" cy="594297"/>
            <a:chOff x="5403907" y="2447723"/>
            <a:chExt cx="370280" cy="594297"/>
          </a:xfrm>
        </p:grpSpPr>
        <p:sp>
          <p:nvSpPr>
            <p:cNvPr id="691" name="Google Shape;691;p81"/>
            <p:cNvSpPr/>
            <p:nvPr/>
          </p:nvSpPr>
          <p:spPr>
            <a:xfrm>
              <a:off x="5485135" y="2447723"/>
              <a:ext cx="289052" cy="409030"/>
            </a:xfrm>
            <a:custGeom>
              <a:rect b="b" l="l" r="r" t="t"/>
              <a:pathLst>
                <a:path extrusionOk="0" h="23878" w="16874">
                  <a:moveTo>
                    <a:pt x="5567" y="0"/>
                  </a:moveTo>
                  <a:cubicBezTo>
                    <a:pt x="5229" y="0"/>
                    <a:pt x="4895" y="8"/>
                    <a:pt x="4565" y="20"/>
                  </a:cubicBezTo>
                  <a:cubicBezTo>
                    <a:pt x="3664" y="20"/>
                    <a:pt x="2830" y="120"/>
                    <a:pt x="2096" y="220"/>
                  </a:cubicBezTo>
                  <a:cubicBezTo>
                    <a:pt x="2030" y="254"/>
                    <a:pt x="1963" y="254"/>
                    <a:pt x="1896" y="254"/>
                  </a:cubicBezTo>
                  <a:cubicBezTo>
                    <a:pt x="929" y="420"/>
                    <a:pt x="195" y="1221"/>
                    <a:pt x="128" y="2222"/>
                  </a:cubicBezTo>
                  <a:lnTo>
                    <a:pt x="95" y="3022"/>
                  </a:lnTo>
                  <a:cubicBezTo>
                    <a:pt x="1" y="4281"/>
                    <a:pt x="1004" y="5302"/>
                    <a:pt x="2210" y="5302"/>
                  </a:cubicBezTo>
                  <a:cubicBezTo>
                    <a:pt x="2283" y="5302"/>
                    <a:pt x="2356" y="5298"/>
                    <a:pt x="2430" y="5291"/>
                  </a:cubicBezTo>
                  <a:lnTo>
                    <a:pt x="2463" y="5291"/>
                  </a:lnTo>
                  <a:cubicBezTo>
                    <a:pt x="3164" y="5224"/>
                    <a:pt x="3898" y="5157"/>
                    <a:pt x="4632" y="5157"/>
                  </a:cubicBezTo>
                  <a:cubicBezTo>
                    <a:pt x="4819" y="5148"/>
                    <a:pt x="5000" y="5144"/>
                    <a:pt x="5173" y="5144"/>
                  </a:cubicBezTo>
                  <a:cubicBezTo>
                    <a:pt x="5644" y="5144"/>
                    <a:pt x="6058" y="5175"/>
                    <a:pt x="6400" y="5224"/>
                  </a:cubicBezTo>
                  <a:cubicBezTo>
                    <a:pt x="6733" y="5291"/>
                    <a:pt x="7067" y="5324"/>
                    <a:pt x="7334" y="5391"/>
                  </a:cubicBezTo>
                  <a:cubicBezTo>
                    <a:pt x="7634" y="5424"/>
                    <a:pt x="7901" y="5491"/>
                    <a:pt x="8101" y="5557"/>
                  </a:cubicBezTo>
                  <a:cubicBezTo>
                    <a:pt x="8735" y="5758"/>
                    <a:pt x="9268" y="6024"/>
                    <a:pt x="9635" y="6391"/>
                  </a:cubicBezTo>
                  <a:cubicBezTo>
                    <a:pt x="10035" y="6725"/>
                    <a:pt x="10336" y="7125"/>
                    <a:pt x="10502" y="7559"/>
                  </a:cubicBezTo>
                  <a:cubicBezTo>
                    <a:pt x="10669" y="7959"/>
                    <a:pt x="10769" y="8426"/>
                    <a:pt x="10769" y="8893"/>
                  </a:cubicBezTo>
                  <a:cubicBezTo>
                    <a:pt x="10769" y="9360"/>
                    <a:pt x="10703" y="9794"/>
                    <a:pt x="10569" y="10261"/>
                  </a:cubicBezTo>
                  <a:cubicBezTo>
                    <a:pt x="10302" y="11095"/>
                    <a:pt x="9902" y="11829"/>
                    <a:pt x="9368" y="12396"/>
                  </a:cubicBezTo>
                  <a:cubicBezTo>
                    <a:pt x="8835" y="12963"/>
                    <a:pt x="8234" y="13496"/>
                    <a:pt x="7567" y="13997"/>
                  </a:cubicBezTo>
                  <a:cubicBezTo>
                    <a:pt x="6900" y="14531"/>
                    <a:pt x="6166" y="14998"/>
                    <a:pt x="5399" y="15498"/>
                  </a:cubicBezTo>
                  <a:cubicBezTo>
                    <a:pt x="4632" y="15998"/>
                    <a:pt x="3898" y="16565"/>
                    <a:pt x="3197" y="17199"/>
                  </a:cubicBezTo>
                  <a:cubicBezTo>
                    <a:pt x="2463" y="17866"/>
                    <a:pt x="1796" y="18633"/>
                    <a:pt x="1162" y="19501"/>
                  </a:cubicBezTo>
                  <a:cubicBezTo>
                    <a:pt x="1162" y="19534"/>
                    <a:pt x="1162" y="19534"/>
                    <a:pt x="1129" y="19534"/>
                  </a:cubicBezTo>
                  <a:cubicBezTo>
                    <a:pt x="95" y="21035"/>
                    <a:pt x="896" y="23137"/>
                    <a:pt x="2630" y="23670"/>
                  </a:cubicBezTo>
                  <a:lnTo>
                    <a:pt x="2930" y="23770"/>
                  </a:lnTo>
                  <a:cubicBezTo>
                    <a:pt x="3183" y="23843"/>
                    <a:pt x="3440" y="23877"/>
                    <a:pt x="3695" y="23877"/>
                  </a:cubicBezTo>
                  <a:cubicBezTo>
                    <a:pt x="4619" y="23877"/>
                    <a:pt x="5517" y="23421"/>
                    <a:pt x="6066" y="22636"/>
                  </a:cubicBezTo>
                  <a:cubicBezTo>
                    <a:pt x="6199" y="22436"/>
                    <a:pt x="6333" y="22269"/>
                    <a:pt x="6466" y="22103"/>
                  </a:cubicBezTo>
                  <a:cubicBezTo>
                    <a:pt x="7033" y="21435"/>
                    <a:pt x="7700" y="20835"/>
                    <a:pt x="8401" y="20268"/>
                  </a:cubicBezTo>
                  <a:cubicBezTo>
                    <a:pt x="9135" y="19734"/>
                    <a:pt x="9902" y="19201"/>
                    <a:pt x="10703" y="18700"/>
                  </a:cubicBezTo>
                  <a:cubicBezTo>
                    <a:pt x="11537" y="18233"/>
                    <a:pt x="12304" y="17666"/>
                    <a:pt x="13038" y="17099"/>
                  </a:cubicBezTo>
                  <a:cubicBezTo>
                    <a:pt x="13771" y="16499"/>
                    <a:pt x="14439" y="15798"/>
                    <a:pt x="15039" y="15064"/>
                  </a:cubicBezTo>
                  <a:cubicBezTo>
                    <a:pt x="15639" y="14330"/>
                    <a:pt x="16106" y="13396"/>
                    <a:pt x="16440" y="12362"/>
                  </a:cubicBezTo>
                  <a:cubicBezTo>
                    <a:pt x="16740" y="11362"/>
                    <a:pt x="16874" y="10428"/>
                    <a:pt x="16874" y="9560"/>
                  </a:cubicBezTo>
                  <a:cubicBezTo>
                    <a:pt x="16840" y="8660"/>
                    <a:pt x="16774" y="7892"/>
                    <a:pt x="16607" y="7225"/>
                  </a:cubicBezTo>
                  <a:cubicBezTo>
                    <a:pt x="16440" y="6458"/>
                    <a:pt x="16173" y="5758"/>
                    <a:pt x="15873" y="5124"/>
                  </a:cubicBezTo>
                  <a:cubicBezTo>
                    <a:pt x="15206" y="3890"/>
                    <a:pt x="14405" y="2922"/>
                    <a:pt x="13438" y="2222"/>
                  </a:cubicBezTo>
                  <a:cubicBezTo>
                    <a:pt x="12471" y="1521"/>
                    <a:pt x="11403" y="988"/>
                    <a:pt x="10236" y="621"/>
                  </a:cubicBezTo>
                  <a:cubicBezTo>
                    <a:pt x="9302" y="320"/>
                    <a:pt x="8334" y="154"/>
                    <a:pt x="7367" y="87"/>
                  </a:cubicBezTo>
                  <a:cubicBezTo>
                    <a:pt x="6754" y="23"/>
                    <a:pt x="6154" y="0"/>
                    <a:pt x="5567" y="0"/>
                  </a:cubicBezTo>
                  <a:close/>
                </a:path>
              </a:pathLst>
            </a:custGeom>
            <a:solidFill>
              <a:srgbClr val="0D3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1"/>
            <p:cNvSpPr/>
            <p:nvPr/>
          </p:nvSpPr>
          <p:spPr>
            <a:xfrm>
              <a:off x="5403907" y="2931582"/>
              <a:ext cx="113726" cy="110437"/>
            </a:xfrm>
            <a:custGeom>
              <a:rect b="b" l="l" r="r" t="t"/>
              <a:pathLst>
                <a:path extrusionOk="0" h="6447" w="6639">
                  <a:moveTo>
                    <a:pt x="3274" y="0"/>
                  </a:moveTo>
                  <a:cubicBezTo>
                    <a:pt x="2780" y="0"/>
                    <a:pt x="2295" y="120"/>
                    <a:pt x="1835" y="360"/>
                  </a:cubicBezTo>
                  <a:cubicBezTo>
                    <a:pt x="1034" y="761"/>
                    <a:pt x="501" y="1394"/>
                    <a:pt x="267" y="2262"/>
                  </a:cubicBezTo>
                  <a:cubicBezTo>
                    <a:pt x="0" y="3096"/>
                    <a:pt x="67" y="3930"/>
                    <a:pt x="467" y="4730"/>
                  </a:cubicBezTo>
                  <a:cubicBezTo>
                    <a:pt x="901" y="5497"/>
                    <a:pt x="1535" y="6031"/>
                    <a:pt x="2402" y="6298"/>
                  </a:cubicBezTo>
                  <a:cubicBezTo>
                    <a:pt x="2716" y="6398"/>
                    <a:pt x="3030" y="6447"/>
                    <a:pt x="3340" y="6447"/>
                  </a:cubicBezTo>
                  <a:cubicBezTo>
                    <a:pt x="3854" y="6447"/>
                    <a:pt x="4359" y="6314"/>
                    <a:pt x="4837" y="6064"/>
                  </a:cubicBezTo>
                  <a:cubicBezTo>
                    <a:pt x="5604" y="5631"/>
                    <a:pt x="6138" y="4997"/>
                    <a:pt x="6405" y="4130"/>
                  </a:cubicBezTo>
                  <a:cubicBezTo>
                    <a:pt x="6638" y="3296"/>
                    <a:pt x="6572" y="2495"/>
                    <a:pt x="6171" y="1695"/>
                  </a:cubicBezTo>
                  <a:cubicBezTo>
                    <a:pt x="5771" y="927"/>
                    <a:pt x="5137" y="427"/>
                    <a:pt x="4270" y="160"/>
                  </a:cubicBezTo>
                  <a:cubicBezTo>
                    <a:pt x="3936" y="53"/>
                    <a:pt x="3603" y="0"/>
                    <a:pt x="3274" y="0"/>
                  </a:cubicBezTo>
                  <a:close/>
                </a:path>
              </a:pathLst>
            </a:custGeom>
            <a:solidFill>
              <a:srgbClr val="0D3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81"/>
          <p:cNvSpPr/>
          <p:nvPr/>
        </p:nvSpPr>
        <p:spPr>
          <a:xfrm>
            <a:off x="5517634" y="4049597"/>
            <a:ext cx="332579" cy="332562"/>
          </a:xfrm>
          <a:custGeom>
            <a:rect b="b" l="l" r="r" t="t"/>
            <a:pathLst>
              <a:path extrusionOk="0" h="19414" w="19415">
                <a:moveTo>
                  <a:pt x="9707" y="0"/>
                </a:moveTo>
                <a:cubicBezTo>
                  <a:pt x="9707" y="0"/>
                  <a:pt x="9574" y="9707"/>
                  <a:pt x="0" y="9707"/>
                </a:cubicBezTo>
                <a:cubicBezTo>
                  <a:pt x="0" y="9707"/>
                  <a:pt x="9707" y="9807"/>
                  <a:pt x="9707" y="19414"/>
                </a:cubicBezTo>
                <a:cubicBezTo>
                  <a:pt x="9707" y="19414"/>
                  <a:pt x="9841" y="9707"/>
                  <a:pt x="19414" y="9707"/>
                </a:cubicBezTo>
                <a:cubicBezTo>
                  <a:pt x="19414" y="9707"/>
                  <a:pt x="9707" y="9574"/>
                  <a:pt x="9707" y="0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1"/>
          <p:cNvSpPr/>
          <p:nvPr/>
        </p:nvSpPr>
        <p:spPr>
          <a:xfrm>
            <a:off x="3222291" y="3577450"/>
            <a:ext cx="195436" cy="194871"/>
          </a:xfrm>
          <a:custGeom>
            <a:rect b="b" l="l" r="r" t="t"/>
            <a:pathLst>
              <a:path extrusionOk="0" h="11376" w="11409">
                <a:moveTo>
                  <a:pt x="5705" y="1"/>
                </a:moveTo>
                <a:cubicBezTo>
                  <a:pt x="5705" y="1"/>
                  <a:pt x="5638" y="5671"/>
                  <a:pt x="1" y="5671"/>
                </a:cubicBezTo>
                <a:cubicBezTo>
                  <a:pt x="1" y="5671"/>
                  <a:pt x="5705" y="5771"/>
                  <a:pt x="5705" y="11375"/>
                </a:cubicBezTo>
                <a:cubicBezTo>
                  <a:pt x="5705" y="11375"/>
                  <a:pt x="5772" y="5671"/>
                  <a:pt x="11409" y="5671"/>
                </a:cubicBezTo>
                <a:cubicBezTo>
                  <a:pt x="11409" y="5671"/>
                  <a:pt x="5705" y="5605"/>
                  <a:pt x="5705" y="1"/>
                </a:cubicBezTo>
                <a:close/>
              </a:path>
            </a:pathLst>
          </a:custGeom>
          <a:solidFill>
            <a:srgbClr val="2559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81"/>
          <p:cNvSpPr/>
          <p:nvPr/>
        </p:nvSpPr>
        <p:spPr>
          <a:xfrm>
            <a:off x="4461198" y="1291949"/>
            <a:ext cx="263149" cy="263143"/>
          </a:xfrm>
          <a:custGeom>
            <a:rect b="b" l="l" r="r" t="t"/>
            <a:pathLst>
              <a:path extrusionOk="0" h="11410" w="11409">
                <a:moveTo>
                  <a:pt x="5704" y="1"/>
                </a:moveTo>
                <a:cubicBezTo>
                  <a:pt x="5704" y="1"/>
                  <a:pt x="5638" y="5705"/>
                  <a:pt x="0" y="5705"/>
                </a:cubicBezTo>
                <a:cubicBezTo>
                  <a:pt x="0" y="5705"/>
                  <a:pt x="5704" y="5772"/>
                  <a:pt x="5704" y="11409"/>
                </a:cubicBezTo>
                <a:cubicBezTo>
                  <a:pt x="5704" y="11409"/>
                  <a:pt x="5771" y="5705"/>
                  <a:pt x="11409" y="5705"/>
                </a:cubicBezTo>
                <a:cubicBezTo>
                  <a:pt x="11409" y="5705"/>
                  <a:pt x="5704" y="5638"/>
                  <a:pt x="5704" y="1"/>
                </a:cubicBezTo>
                <a:close/>
              </a:path>
            </a:pathLst>
          </a:cu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81"/>
          <p:cNvGrpSpPr/>
          <p:nvPr/>
        </p:nvGrpSpPr>
        <p:grpSpPr>
          <a:xfrm>
            <a:off x="3548372" y="1547978"/>
            <a:ext cx="288685" cy="288685"/>
            <a:chOff x="3790346" y="1624612"/>
            <a:chExt cx="242287" cy="242287"/>
          </a:xfrm>
        </p:grpSpPr>
        <p:sp>
          <p:nvSpPr>
            <p:cNvPr id="697" name="Google Shape;697;p81"/>
            <p:cNvSpPr/>
            <p:nvPr/>
          </p:nvSpPr>
          <p:spPr>
            <a:xfrm>
              <a:off x="3790346" y="1624612"/>
              <a:ext cx="242287" cy="242287"/>
            </a:xfrm>
            <a:custGeom>
              <a:rect b="b" l="l" r="r" t="t"/>
              <a:pathLst>
                <a:path extrusionOk="0" h="14144" w="14144">
                  <a:moveTo>
                    <a:pt x="7072" y="0"/>
                  </a:moveTo>
                  <a:cubicBezTo>
                    <a:pt x="3170" y="0"/>
                    <a:pt x="1" y="3169"/>
                    <a:pt x="1" y="7072"/>
                  </a:cubicBezTo>
                  <a:cubicBezTo>
                    <a:pt x="1" y="10975"/>
                    <a:pt x="3170" y="14144"/>
                    <a:pt x="7072" y="14144"/>
                  </a:cubicBezTo>
                  <a:cubicBezTo>
                    <a:pt x="10975" y="14144"/>
                    <a:pt x="14144" y="10975"/>
                    <a:pt x="14144" y="7072"/>
                  </a:cubicBezTo>
                  <a:cubicBezTo>
                    <a:pt x="14144" y="3169"/>
                    <a:pt x="10975" y="0"/>
                    <a:pt x="7072" y="0"/>
                  </a:cubicBezTo>
                  <a:close/>
                </a:path>
              </a:pathLst>
            </a:custGeom>
            <a:solidFill>
              <a:srgbClr val="AB25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1"/>
            <p:cNvSpPr/>
            <p:nvPr/>
          </p:nvSpPr>
          <p:spPr>
            <a:xfrm>
              <a:off x="3836065" y="1669749"/>
              <a:ext cx="150864" cy="151446"/>
            </a:xfrm>
            <a:custGeom>
              <a:rect b="b" l="l" r="r" t="t"/>
              <a:pathLst>
                <a:path extrusionOk="0" h="8841" w="8807">
                  <a:moveTo>
                    <a:pt x="4403" y="1"/>
                  </a:moveTo>
                  <a:cubicBezTo>
                    <a:pt x="1968" y="1"/>
                    <a:pt x="0" y="2002"/>
                    <a:pt x="0" y="4437"/>
                  </a:cubicBezTo>
                  <a:cubicBezTo>
                    <a:pt x="0" y="6872"/>
                    <a:pt x="1968" y="8840"/>
                    <a:pt x="4403" y="8840"/>
                  </a:cubicBezTo>
                  <a:cubicBezTo>
                    <a:pt x="6838" y="8840"/>
                    <a:pt x="8807" y="6872"/>
                    <a:pt x="8807" y="4437"/>
                  </a:cubicBezTo>
                  <a:cubicBezTo>
                    <a:pt x="8807" y="2002"/>
                    <a:pt x="6838" y="1"/>
                    <a:pt x="4403" y="1"/>
                  </a:cubicBezTo>
                  <a:close/>
                </a:path>
              </a:pathLst>
            </a:custGeom>
            <a:solidFill>
              <a:srgbClr val="E84E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1"/>
            <p:cNvSpPr/>
            <p:nvPr/>
          </p:nvSpPr>
          <p:spPr>
            <a:xfrm>
              <a:off x="3884627" y="1692600"/>
              <a:ext cx="54302" cy="104596"/>
            </a:xfrm>
            <a:custGeom>
              <a:rect b="b" l="l" r="r" t="t"/>
              <a:pathLst>
                <a:path extrusionOk="0" h="6106" w="3170">
                  <a:moveTo>
                    <a:pt x="1402" y="1235"/>
                  </a:moveTo>
                  <a:lnTo>
                    <a:pt x="1402" y="2569"/>
                  </a:lnTo>
                  <a:cubicBezTo>
                    <a:pt x="1135" y="2536"/>
                    <a:pt x="935" y="2469"/>
                    <a:pt x="801" y="2336"/>
                  </a:cubicBezTo>
                  <a:cubicBezTo>
                    <a:pt x="668" y="2236"/>
                    <a:pt x="601" y="2102"/>
                    <a:pt x="601" y="1902"/>
                  </a:cubicBezTo>
                  <a:cubicBezTo>
                    <a:pt x="601" y="1702"/>
                    <a:pt x="668" y="1569"/>
                    <a:pt x="801" y="1435"/>
                  </a:cubicBezTo>
                  <a:cubicBezTo>
                    <a:pt x="935" y="1335"/>
                    <a:pt x="1135" y="1268"/>
                    <a:pt x="1402" y="1235"/>
                  </a:cubicBezTo>
                  <a:close/>
                  <a:moveTo>
                    <a:pt x="1735" y="3203"/>
                  </a:moveTo>
                  <a:cubicBezTo>
                    <a:pt x="2035" y="3270"/>
                    <a:pt x="2236" y="3337"/>
                    <a:pt x="2369" y="3470"/>
                  </a:cubicBezTo>
                  <a:cubicBezTo>
                    <a:pt x="2502" y="3570"/>
                    <a:pt x="2569" y="3737"/>
                    <a:pt x="2569" y="3937"/>
                  </a:cubicBezTo>
                  <a:cubicBezTo>
                    <a:pt x="2569" y="4137"/>
                    <a:pt x="2502" y="4271"/>
                    <a:pt x="2369" y="4404"/>
                  </a:cubicBezTo>
                  <a:cubicBezTo>
                    <a:pt x="2202" y="4537"/>
                    <a:pt x="2002" y="4604"/>
                    <a:pt x="1735" y="4638"/>
                  </a:cubicBezTo>
                  <a:lnTo>
                    <a:pt x="1735" y="3203"/>
                  </a:lnTo>
                  <a:close/>
                  <a:moveTo>
                    <a:pt x="1402" y="1"/>
                  </a:moveTo>
                  <a:lnTo>
                    <a:pt x="1402" y="768"/>
                  </a:lnTo>
                  <a:cubicBezTo>
                    <a:pt x="935" y="801"/>
                    <a:pt x="601" y="902"/>
                    <a:pt x="368" y="1102"/>
                  </a:cubicBezTo>
                  <a:cubicBezTo>
                    <a:pt x="134" y="1335"/>
                    <a:pt x="1" y="1602"/>
                    <a:pt x="1" y="1969"/>
                  </a:cubicBezTo>
                  <a:cubicBezTo>
                    <a:pt x="1" y="2303"/>
                    <a:pt x="101" y="2569"/>
                    <a:pt x="334" y="2736"/>
                  </a:cubicBezTo>
                  <a:cubicBezTo>
                    <a:pt x="568" y="2936"/>
                    <a:pt x="901" y="3070"/>
                    <a:pt x="1402" y="3136"/>
                  </a:cubicBezTo>
                  <a:lnTo>
                    <a:pt x="1402" y="4638"/>
                  </a:lnTo>
                  <a:cubicBezTo>
                    <a:pt x="1168" y="4638"/>
                    <a:pt x="901" y="4604"/>
                    <a:pt x="701" y="4537"/>
                  </a:cubicBezTo>
                  <a:cubicBezTo>
                    <a:pt x="468" y="4471"/>
                    <a:pt x="234" y="4371"/>
                    <a:pt x="1" y="4204"/>
                  </a:cubicBezTo>
                  <a:lnTo>
                    <a:pt x="1" y="4804"/>
                  </a:lnTo>
                  <a:cubicBezTo>
                    <a:pt x="234" y="4904"/>
                    <a:pt x="468" y="4971"/>
                    <a:pt x="701" y="5038"/>
                  </a:cubicBezTo>
                  <a:cubicBezTo>
                    <a:pt x="935" y="5071"/>
                    <a:pt x="1168" y="5105"/>
                    <a:pt x="1402" y="5105"/>
                  </a:cubicBezTo>
                  <a:lnTo>
                    <a:pt x="1402" y="6105"/>
                  </a:lnTo>
                  <a:lnTo>
                    <a:pt x="1735" y="6105"/>
                  </a:lnTo>
                  <a:lnTo>
                    <a:pt x="1735" y="5105"/>
                  </a:lnTo>
                  <a:cubicBezTo>
                    <a:pt x="2202" y="5071"/>
                    <a:pt x="2569" y="4938"/>
                    <a:pt x="2803" y="4738"/>
                  </a:cubicBezTo>
                  <a:cubicBezTo>
                    <a:pt x="3069" y="4537"/>
                    <a:pt x="3170" y="4237"/>
                    <a:pt x="3170" y="3870"/>
                  </a:cubicBezTo>
                  <a:cubicBezTo>
                    <a:pt x="3170" y="3503"/>
                    <a:pt x="3069" y="3237"/>
                    <a:pt x="2836" y="3036"/>
                  </a:cubicBezTo>
                  <a:cubicBezTo>
                    <a:pt x="2602" y="2836"/>
                    <a:pt x="2236" y="2703"/>
                    <a:pt x="1735" y="2636"/>
                  </a:cubicBezTo>
                  <a:lnTo>
                    <a:pt x="1735" y="1235"/>
                  </a:lnTo>
                  <a:cubicBezTo>
                    <a:pt x="1935" y="1235"/>
                    <a:pt x="2135" y="1268"/>
                    <a:pt x="2302" y="1302"/>
                  </a:cubicBezTo>
                  <a:cubicBezTo>
                    <a:pt x="2502" y="1369"/>
                    <a:pt x="2703" y="1435"/>
                    <a:pt x="2869" y="1535"/>
                  </a:cubicBezTo>
                  <a:lnTo>
                    <a:pt x="2869" y="968"/>
                  </a:lnTo>
                  <a:cubicBezTo>
                    <a:pt x="2703" y="902"/>
                    <a:pt x="2502" y="835"/>
                    <a:pt x="2336" y="801"/>
                  </a:cubicBezTo>
                  <a:cubicBezTo>
                    <a:pt x="2135" y="768"/>
                    <a:pt x="1935" y="768"/>
                    <a:pt x="1735" y="735"/>
                  </a:cubicBezTo>
                  <a:lnTo>
                    <a:pt x="1735" y="1"/>
                  </a:lnTo>
                  <a:close/>
                </a:path>
              </a:pathLst>
            </a:custGeom>
            <a:solidFill>
              <a:srgbClr val="AB25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81"/>
          <p:cNvGrpSpPr/>
          <p:nvPr/>
        </p:nvGrpSpPr>
        <p:grpSpPr>
          <a:xfrm>
            <a:off x="3453134" y="1661515"/>
            <a:ext cx="2029072" cy="3167006"/>
            <a:chOff x="3616427" y="1661887"/>
            <a:chExt cx="1861193" cy="2904977"/>
          </a:xfrm>
        </p:grpSpPr>
        <p:sp>
          <p:nvSpPr>
            <p:cNvPr id="701" name="Google Shape;701;p81"/>
            <p:cNvSpPr/>
            <p:nvPr/>
          </p:nvSpPr>
          <p:spPr>
            <a:xfrm>
              <a:off x="3823459" y="2881657"/>
              <a:ext cx="1636850" cy="1563472"/>
            </a:xfrm>
            <a:custGeom>
              <a:rect b="b" l="l" r="r" t="t"/>
              <a:pathLst>
                <a:path extrusionOk="0" h="99505" w="104175">
                  <a:moveTo>
                    <a:pt x="41864" y="0"/>
                  </a:moveTo>
                  <a:lnTo>
                    <a:pt x="11609" y="8473"/>
                  </a:lnTo>
                  <a:lnTo>
                    <a:pt x="1" y="99505"/>
                  </a:lnTo>
                  <a:lnTo>
                    <a:pt x="79524" y="99505"/>
                  </a:lnTo>
                  <a:lnTo>
                    <a:pt x="102040" y="34892"/>
                  </a:lnTo>
                  <a:cubicBezTo>
                    <a:pt x="104175" y="28721"/>
                    <a:pt x="101440" y="21916"/>
                    <a:pt x="95636" y="18914"/>
                  </a:cubicBezTo>
                  <a:lnTo>
                    <a:pt x="67849" y="4570"/>
                  </a:lnTo>
                  <a:lnTo>
                    <a:pt x="41864" y="0"/>
                  </a:lnTo>
                  <a:close/>
                </a:path>
              </a:pathLst>
            </a:custGeom>
            <a:solidFill>
              <a:srgbClr val="0D3E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1"/>
            <p:cNvSpPr/>
            <p:nvPr/>
          </p:nvSpPr>
          <p:spPr>
            <a:xfrm>
              <a:off x="4386907" y="1661887"/>
              <a:ext cx="948674" cy="954016"/>
            </a:xfrm>
            <a:custGeom>
              <a:rect b="b" l="l" r="r" t="t"/>
              <a:pathLst>
                <a:path extrusionOk="0" h="60717" w="60377">
                  <a:moveTo>
                    <a:pt x="8543" y="1"/>
                  </a:moveTo>
                  <a:cubicBezTo>
                    <a:pt x="7731" y="1"/>
                    <a:pt x="6985" y="261"/>
                    <a:pt x="6372" y="874"/>
                  </a:cubicBezTo>
                  <a:cubicBezTo>
                    <a:pt x="3570" y="3676"/>
                    <a:pt x="1" y="19387"/>
                    <a:pt x="13377" y="27727"/>
                  </a:cubicBezTo>
                  <a:cubicBezTo>
                    <a:pt x="26753" y="36099"/>
                    <a:pt x="37094" y="60717"/>
                    <a:pt x="37094" y="60717"/>
                  </a:cubicBezTo>
                  <a:cubicBezTo>
                    <a:pt x="37094" y="60717"/>
                    <a:pt x="51037" y="52344"/>
                    <a:pt x="55707" y="43872"/>
                  </a:cubicBezTo>
                  <a:cubicBezTo>
                    <a:pt x="60377" y="35432"/>
                    <a:pt x="60043" y="27493"/>
                    <a:pt x="53272" y="24624"/>
                  </a:cubicBezTo>
                  <a:cubicBezTo>
                    <a:pt x="53272" y="24624"/>
                    <a:pt x="51804" y="18820"/>
                    <a:pt x="46667" y="16152"/>
                  </a:cubicBezTo>
                  <a:cubicBezTo>
                    <a:pt x="41564" y="13483"/>
                    <a:pt x="36226" y="14684"/>
                    <a:pt x="34325" y="12816"/>
                  </a:cubicBezTo>
                  <a:cubicBezTo>
                    <a:pt x="32424" y="10915"/>
                    <a:pt x="30089" y="9780"/>
                    <a:pt x="28087" y="9780"/>
                  </a:cubicBezTo>
                  <a:cubicBezTo>
                    <a:pt x="26086" y="9780"/>
                    <a:pt x="24852" y="12449"/>
                    <a:pt x="24852" y="14350"/>
                  </a:cubicBezTo>
                  <a:cubicBezTo>
                    <a:pt x="24852" y="14350"/>
                    <a:pt x="18614" y="8580"/>
                    <a:pt x="16612" y="5544"/>
                  </a:cubicBezTo>
                  <a:cubicBezTo>
                    <a:pt x="15054" y="3207"/>
                    <a:pt x="11394" y="1"/>
                    <a:pt x="854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1"/>
            <p:cNvSpPr/>
            <p:nvPr/>
          </p:nvSpPr>
          <p:spPr>
            <a:xfrm>
              <a:off x="4432506" y="2097541"/>
              <a:ext cx="699316" cy="1006621"/>
            </a:xfrm>
            <a:custGeom>
              <a:rect b="b" l="l" r="r" t="t"/>
              <a:pathLst>
                <a:path extrusionOk="0" h="64065" w="44507">
                  <a:moveTo>
                    <a:pt x="10475" y="1"/>
                  </a:moveTo>
                  <a:cubicBezTo>
                    <a:pt x="10475" y="1"/>
                    <a:pt x="768" y="18948"/>
                    <a:pt x="1902" y="28421"/>
                  </a:cubicBezTo>
                  <a:cubicBezTo>
                    <a:pt x="3003" y="37894"/>
                    <a:pt x="9241" y="39462"/>
                    <a:pt x="9241" y="39462"/>
                  </a:cubicBezTo>
                  <a:cubicBezTo>
                    <a:pt x="9241" y="39462"/>
                    <a:pt x="6805" y="48369"/>
                    <a:pt x="3103" y="49936"/>
                  </a:cubicBezTo>
                  <a:cubicBezTo>
                    <a:pt x="3103" y="49936"/>
                    <a:pt x="1" y="60744"/>
                    <a:pt x="11142" y="63613"/>
                  </a:cubicBezTo>
                  <a:cubicBezTo>
                    <a:pt x="12340" y="63925"/>
                    <a:pt x="13488" y="64064"/>
                    <a:pt x="14583" y="64064"/>
                  </a:cubicBezTo>
                  <a:cubicBezTo>
                    <a:pt x="23668" y="64064"/>
                    <a:pt x="29088" y="54473"/>
                    <a:pt x="29088" y="54473"/>
                  </a:cubicBezTo>
                  <a:cubicBezTo>
                    <a:pt x="29088" y="54473"/>
                    <a:pt x="27854" y="49569"/>
                    <a:pt x="30422" y="42898"/>
                  </a:cubicBezTo>
                  <a:cubicBezTo>
                    <a:pt x="32991" y="36227"/>
                    <a:pt x="34192" y="32991"/>
                    <a:pt x="34192" y="32991"/>
                  </a:cubicBezTo>
                  <a:lnTo>
                    <a:pt x="31423" y="26953"/>
                  </a:lnTo>
                  <a:lnTo>
                    <a:pt x="32757" y="23751"/>
                  </a:lnTo>
                  <a:cubicBezTo>
                    <a:pt x="32757" y="23751"/>
                    <a:pt x="32928" y="23761"/>
                    <a:pt x="33227" y="23761"/>
                  </a:cubicBezTo>
                  <a:cubicBezTo>
                    <a:pt x="34913" y="23761"/>
                    <a:pt x="40665" y="23448"/>
                    <a:pt x="42564" y="19281"/>
                  </a:cubicBezTo>
                  <a:cubicBezTo>
                    <a:pt x="44442" y="15161"/>
                    <a:pt x="44507" y="10500"/>
                    <a:pt x="40246" y="10500"/>
                  </a:cubicBezTo>
                  <a:cubicBezTo>
                    <a:pt x="39435" y="10500"/>
                    <a:pt x="38468" y="10669"/>
                    <a:pt x="37327" y="11042"/>
                  </a:cubicBezTo>
                  <a:lnTo>
                    <a:pt x="39329" y="4571"/>
                  </a:lnTo>
                  <a:lnTo>
                    <a:pt x="39329" y="4571"/>
                  </a:lnTo>
                  <a:cubicBezTo>
                    <a:pt x="39328" y="4571"/>
                    <a:pt x="36348" y="5626"/>
                    <a:pt x="31335" y="5626"/>
                  </a:cubicBezTo>
                  <a:cubicBezTo>
                    <a:pt x="26186" y="5626"/>
                    <a:pt x="18891" y="4513"/>
                    <a:pt x="10475" y="1"/>
                  </a:cubicBezTo>
                  <a:close/>
                </a:path>
              </a:pathLst>
            </a:custGeom>
            <a:solidFill>
              <a:srgbClr val="F4A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1"/>
            <p:cNvSpPr/>
            <p:nvPr/>
          </p:nvSpPr>
          <p:spPr>
            <a:xfrm>
              <a:off x="4295191" y="2486449"/>
              <a:ext cx="518890" cy="581378"/>
            </a:xfrm>
            <a:custGeom>
              <a:rect b="b" l="l" r="r" t="t"/>
              <a:pathLst>
                <a:path extrusionOk="0" h="37001" w="33024">
                  <a:moveTo>
                    <a:pt x="10541" y="1"/>
                  </a:moveTo>
                  <a:lnTo>
                    <a:pt x="10541" y="1"/>
                  </a:lnTo>
                  <a:cubicBezTo>
                    <a:pt x="10540" y="5"/>
                    <a:pt x="1" y="35693"/>
                    <a:pt x="13543" y="36960"/>
                  </a:cubicBezTo>
                  <a:cubicBezTo>
                    <a:pt x="13824" y="36987"/>
                    <a:pt x="14101" y="37001"/>
                    <a:pt x="14375" y="37001"/>
                  </a:cubicBezTo>
                  <a:cubicBezTo>
                    <a:pt x="27298" y="37001"/>
                    <a:pt x="33023" y="7608"/>
                    <a:pt x="33024" y="7606"/>
                  </a:cubicBezTo>
                  <a:lnTo>
                    <a:pt x="33024" y="7606"/>
                  </a:lnTo>
                  <a:cubicBezTo>
                    <a:pt x="33022" y="7607"/>
                    <a:pt x="26069" y="12739"/>
                    <a:pt x="19993" y="12739"/>
                  </a:cubicBezTo>
                  <a:cubicBezTo>
                    <a:pt x="19388" y="12739"/>
                    <a:pt x="18792" y="12688"/>
                    <a:pt x="18213" y="12576"/>
                  </a:cubicBezTo>
                  <a:cubicBezTo>
                    <a:pt x="11809" y="11342"/>
                    <a:pt x="10541" y="3"/>
                    <a:pt x="10541" y="1"/>
                  </a:cubicBezTo>
                  <a:close/>
                </a:path>
              </a:pathLst>
            </a:custGeom>
            <a:solidFill>
              <a:srgbClr val="D37A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1"/>
            <p:cNvSpPr/>
            <p:nvPr/>
          </p:nvSpPr>
          <p:spPr>
            <a:xfrm>
              <a:off x="4267489" y="3004814"/>
              <a:ext cx="1210130" cy="1111864"/>
            </a:xfrm>
            <a:custGeom>
              <a:rect b="b" l="l" r="r" t="t"/>
              <a:pathLst>
                <a:path extrusionOk="0" h="70763" w="77017">
                  <a:moveTo>
                    <a:pt x="5999" y="1"/>
                  </a:moveTo>
                  <a:lnTo>
                    <a:pt x="596" y="59677"/>
                  </a:lnTo>
                  <a:cubicBezTo>
                    <a:pt x="0" y="66049"/>
                    <a:pt x="5137" y="70763"/>
                    <a:pt x="10717" y="70763"/>
                  </a:cubicBezTo>
                  <a:cubicBezTo>
                    <a:pt x="12645" y="70763"/>
                    <a:pt x="14625" y="70200"/>
                    <a:pt x="16440" y="68950"/>
                  </a:cubicBezTo>
                  <a:lnTo>
                    <a:pt x="67910" y="38962"/>
                  </a:lnTo>
                  <a:cubicBezTo>
                    <a:pt x="73548" y="35393"/>
                    <a:pt x="77017" y="21183"/>
                    <a:pt x="72413" y="15245"/>
                  </a:cubicBezTo>
                  <a:cubicBezTo>
                    <a:pt x="70164" y="12339"/>
                    <a:pt x="66644" y="9195"/>
                    <a:pt x="61327" y="9195"/>
                  </a:cubicBezTo>
                  <a:cubicBezTo>
                    <a:pt x="57735" y="9195"/>
                    <a:pt x="53323" y="10630"/>
                    <a:pt x="47929" y="14545"/>
                  </a:cubicBezTo>
                  <a:lnTo>
                    <a:pt x="20710" y="36927"/>
                  </a:lnTo>
                  <a:lnTo>
                    <a:pt x="20710" y="1"/>
                  </a:lnTo>
                  <a:close/>
                </a:path>
              </a:pathLst>
            </a:custGeom>
            <a:solidFill>
              <a:srgbClr val="255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1"/>
            <p:cNvSpPr/>
            <p:nvPr/>
          </p:nvSpPr>
          <p:spPr>
            <a:xfrm>
              <a:off x="4235435" y="2419355"/>
              <a:ext cx="581268" cy="634219"/>
            </a:xfrm>
            <a:custGeom>
              <a:rect b="b" l="l" r="r" t="t"/>
              <a:pathLst>
                <a:path extrusionOk="0" h="40364" w="36994">
                  <a:moveTo>
                    <a:pt x="11952" y="0"/>
                  </a:moveTo>
                  <a:cubicBezTo>
                    <a:pt x="11565" y="0"/>
                    <a:pt x="11119" y="308"/>
                    <a:pt x="10641" y="1202"/>
                  </a:cubicBezTo>
                  <a:cubicBezTo>
                    <a:pt x="9140" y="4104"/>
                    <a:pt x="10174" y="13077"/>
                    <a:pt x="10174" y="13077"/>
                  </a:cubicBezTo>
                  <a:cubicBezTo>
                    <a:pt x="10174" y="13077"/>
                    <a:pt x="9797" y="12944"/>
                    <a:pt x="9276" y="12944"/>
                  </a:cubicBezTo>
                  <a:cubicBezTo>
                    <a:pt x="8147" y="12944"/>
                    <a:pt x="6342" y="13567"/>
                    <a:pt x="6205" y="17513"/>
                  </a:cubicBezTo>
                  <a:cubicBezTo>
                    <a:pt x="6205" y="17513"/>
                    <a:pt x="2269" y="18214"/>
                    <a:pt x="3236" y="22384"/>
                  </a:cubicBezTo>
                  <a:cubicBezTo>
                    <a:pt x="3236" y="22384"/>
                    <a:pt x="0" y="22717"/>
                    <a:pt x="601" y="26020"/>
                  </a:cubicBezTo>
                  <a:cubicBezTo>
                    <a:pt x="1168" y="29322"/>
                    <a:pt x="7272" y="34059"/>
                    <a:pt x="8573" y="40363"/>
                  </a:cubicBezTo>
                  <a:lnTo>
                    <a:pt x="22250" y="40363"/>
                  </a:lnTo>
                  <a:cubicBezTo>
                    <a:pt x="22250" y="40363"/>
                    <a:pt x="22583" y="31824"/>
                    <a:pt x="24918" y="28822"/>
                  </a:cubicBezTo>
                  <a:cubicBezTo>
                    <a:pt x="27253" y="25819"/>
                    <a:pt x="36993" y="17513"/>
                    <a:pt x="35092" y="14578"/>
                  </a:cubicBezTo>
                  <a:cubicBezTo>
                    <a:pt x="34864" y="14226"/>
                    <a:pt x="34616" y="14077"/>
                    <a:pt x="34332" y="14077"/>
                  </a:cubicBezTo>
                  <a:cubicBezTo>
                    <a:pt x="32807" y="14077"/>
                    <a:pt x="30235" y="18369"/>
                    <a:pt x="23970" y="18369"/>
                  </a:cubicBezTo>
                  <a:cubicBezTo>
                    <a:pt x="23568" y="18369"/>
                    <a:pt x="23150" y="18352"/>
                    <a:pt x="22717" y="18314"/>
                  </a:cubicBezTo>
                  <a:cubicBezTo>
                    <a:pt x="14311" y="17547"/>
                    <a:pt x="13377" y="1502"/>
                    <a:pt x="13377" y="1502"/>
                  </a:cubicBezTo>
                  <a:cubicBezTo>
                    <a:pt x="13377" y="1502"/>
                    <a:pt x="12807" y="0"/>
                    <a:pt x="11952" y="0"/>
                  </a:cubicBezTo>
                  <a:close/>
                </a:path>
              </a:pathLst>
            </a:custGeom>
            <a:solidFill>
              <a:srgbClr val="F4A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1"/>
            <p:cNvSpPr/>
            <p:nvPr/>
          </p:nvSpPr>
          <p:spPr>
            <a:xfrm>
              <a:off x="4718166" y="4194620"/>
              <a:ext cx="681891" cy="372245"/>
            </a:xfrm>
            <a:custGeom>
              <a:rect b="b" l="l" r="r" t="t"/>
              <a:pathLst>
                <a:path extrusionOk="0" h="23691" w="43398">
                  <a:moveTo>
                    <a:pt x="33506" y="0"/>
                  </a:moveTo>
                  <a:cubicBezTo>
                    <a:pt x="29295" y="0"/>
                    <a:pt x="19300" y="2101"/>
                    <a:pt x="16445" y="2101"/>
                  </a:cubicBezTo>
                  <a:lnTo>
                    <a:pt x="3169" y="2101"/>
                  </a:lnTo>
                  <a:lnTo>
                    <a:pt x="0" y="14243"/>
                  </a:lnTo>
                  <a:cubicBezTo>
                    <a:pt x="3603" y="14243"/>
                    <a:pt x="14878" y="18613"/>
                    <a:pt x="20015" y="20848"/>
                  </a:cubicBezTo>
                  <a:cubicBezTo>
                    <a:pt x="24242" y="22687"/>
                    <a:pt x="28086" y="23691"/>
                    <a:pt x="29612" y="23691"/>
                  </a:cubicBezTo>
                  <a:cubicBezTo>
                    <a:pt x="29940" y="23691"/>
                    <a:pt x="30161" y="23644"/>
                    <a:pt x="30255" y="23550"/>
                  </a:cubicBezTo>
                  <a:cubicBezTo>
                    <a:pt x="30822" y="22983"/>
                    <a:pt x="23786" y="18281"/>
                    <a:pt x="23784" y="18280"/>
                  </a:cubicBezTo>
                  <a:lnTo>
                    <a:pt x="23784" y="18280"/>
                  </a:lnTo>
                  <a:cubicBezTo>
                    <a:pt x="23787" y="18281"/>
                    <a:pt x="34160" y="23454"/>
                    <a:pt x="37032" y="23454"/>
                  </a:cubicBezTo>
                  <a:cubicBezTo>
                    <a:pt x="37397" y="23454"/>
                    <a:pt x="37641" y="23371"/>
                    <a:pt x="37727" y="23183"/>
                  </a:cubicBezTo>
                  <a:cubicBezTo>
                    <a:pt x="38494" y="21515"/>
                    <a:pt x="25923" y="14179"/>
                    <a:pt x="25919" y="14177"/>
                  </a:cubicBezTo>
                  <a:lnTo>
                    <a:pt x="25919" y="14177"/>
                  </a:lnTo>
                  <a:cubicBezTo>
                    <a:pt x="25923" y="14179"/>
                    <a:pt x="37119" y="19636"/>
                    <a:pt x="40491" y="19636"/>
                  </a:cubicBezTo>
                  <a:cubicBezTo>
                    <a:pt x="40966" y="19636"/>
                    <a:pt x="41285" y="19527"/>
                    <a:pt x="41396" y="19280"/>
                  </a:cubicBezTo>
                  <a:cubicBezTo>
                    <a:pt x="42297" y="17279"/>
                    <a:pt x="26591" y="10143"/>
                    <a:pt x="26586" y="10140"/>
                  </a:cubicBezTo>
                  <a:lnTo>
                    <a:pt x="26586" y="10140"/>
                  </a:lnTo>
                  <a:cubicBezTo>
                    <a:pt x="26590" y="10142"/>
                    <a:pt x="37331" y="14338"/>
                    <a:pt x="41369" y="14338"/>
                  </a:cubicBezTo>
                  <a:cubicBezTo>
                    <a:pt x="42215" y="14338"/>
                    <a:pt x="42766" y="14154"/>
                    <a:pt x="42864" y="13710"/>
                  </a:cubicBezTo>
                  <a:cubicBezTo>
                    <a:pt x="43398" y="11141"/>
                    <a:pt x="26686" y="5570"/>
                    <a:pt x="26686" y="5570"/>
                  </a:cubicBezTo>
                  <a:cubicBezTo>
                    <a:pt x="26686" y="5570"/>
                    <a:pt x="36626" y="1701"/>
                    <a:pt x="35292" y="333"/>
                  </a:cubicBezTo>
                  <a:cubicBezTo>
                    <a:pt x="35050" y="97"/>
                    <a:pt x="34412" y="0"/>
                    <a:pt x="33506" y="0"/>
                  </a:cubicBezTo>
                  <a:close/>
                </a:path>
              </a:pathLst>
            </a:custGeom>
            <a:solidFill>
              <a:srgbClr val="F4A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1"/>
            <p:cNvSpPr/>
            <p:nvPr/>
          </p:nvSpPr>
          <p:spPr>
            <a:xfrm>
              <a:off x="4755374" y="2301949"/>
              <a:ext cx="38794" cy="38810"/>
            </a:xfrm>
            <a:custGeom>
              <a:rect b="b" l="l" r="r" t="t"/>
              <a:pathLst>
                <a:path extrusionOk="0" h="2470" w="2469">
                  <a:moveTo>
                    <a:pt x="1235" y="1"/>
                  </a:moveTo>
                  <a:cubicBezTo>
                    <a:pt x="568" y="1"/>
                    <a:pt x="1" y="568"/>
                    <a:pt x="1" y="1235"/>
                  </a:cubicBezTo>
                  <a:cubicBezTo>
                    <a:pt x="1" y="1902"/>
                    <a:pt x="568" y="2469"/>
                    <a:pt x="1235" y="2469"/>
                  </a:cubicBezTo>
                  <a:cubicBezTo>
                    <a:pt x="1902" y="2469"/>
                    <a:pt x="2469" y="1902"/>
                    <a:pt x="2469" y="1235"/>
                  </a:cubicBezTo>
                  <a:cubicBezTo>
                    <a:pt x="2469" y="568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1"/>
            <p:cNvSpPr/>
            <p:nvPr/>
          </p:nvSpPr>
          <p:spPr>
            <a:xfrm>
              <a:off x="4573498" y="2235908"/>
              <a:ext cx="38794" cy="38276"/>
            </a:xfrm>
            <a:custGeom>
              <a:rect b="b" l="l" r="r" t="t"/>
              <a:pathLst>
                <a:path extrusionOk="0" h="2436" w="2469">
                  <a:moveTo>
                    <a:pt x="1235" y="1"/>
                  </a:moveTo>
                  <a:cubicBezTo>
                    <a:pt x="568" y="1"/>
                    <a:pt x="1" y="535"/>
                    <a:pt x="1" y="1202"/>
                  </a:cubicBezTo>
                  <a:cubicBezTo>
                    <a:pt x="1" y="1902"/>
                    <a:pt x="568" y="2436"/>
                    <a:pt x="1235" y="2436"/>
                  </a:cubicBezTo>
                  <a:cubicBezTo>
                    <a:pt x="1902" y="2436"/>
                    <a:pt x="2469" y="1902"/>
                    <a:pt x="2469" y="1202"/>
                  </a:cubicBezTo>
                  <a:cubicBezTo>
                    <a:pt x="2469" y="535"/>
                    <a:pt x="1902" y="1"/>
                    <a:pt x="1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1"/>
            <p:cNvSpPr/>
            <p:nvPr/>
          </p:nvSpPr>
          <p:spPr>
            <a:xfrm>
              <a:off x="4558303" y="2274184"/>
              <a:ext cx="90677" cy="158822"/>
            </a:xfrm>
            <a:custGeom>
              <a:rect b="b" l="l" r="r" t="t"/>
              <a:pathLst>
                <a:path extrusionOk="0" fill="none" h="10108" w="5771">
                  <a:moveTo>
                    <a:pt x="5771" y="0"/>
                  </a:moveTo>
                  <a:cubicBezTo>
                    <a:pt x="5571" y="1601"/>
                    <a:pt x="5004" y="3569"/>
                    <a:pt x="3870" y="5971"/>
                  </a:cubicBezTo>
                  <a:lnTo>
                    <a:pt x="0" y="4570"/>
                  </a:lnTo>
                  <a:lnTo>
                    <a:pt x="1735" y="10107"/>
                  </a:lnTo>
                </a:path>
              </a:pathLst>
            </a:custGeom>
            <a:noFill/>
            <a:ln cap="rnd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1"/>
            <p:cNvSpPr/>
            <p:nvPr/>
          </p:nvSpPr>
          <p:spPr>
            <a:xfrm>
              <a:off x="4585549" y="2157297"/>
              <a:ext cx="65018" cy="90693"/>
            </a:xfrm>
            <a:custGeom>
              <a:rect b="b" l="l" r="r" t="t"/>
              <a:pathLst>
                <a:path extrusionOk="0" fill="none" h="5772" w="4138">
                  <a:moveTo>
                    <a:pt x="1" y="1668"/>
                  </a:moveTo>
                  <a:cubicBezTo>
                    <a:pt x="1" y="1668"/>
                    <a:pt x="3537" y="0"/>
                    <a:pt x="4137" y="5771"/>
                  </a:cubicBezTo>
                </a:path>
              </a:pathLst>
            </a:custGeom>
            <a:noFill/>
            <a:ln cap="rnd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1"/>
            <p:cNvSpPr/>
            <p:nvPr/>
          </p:nvSpPr>
          <p:spPr>
            <a:xfrm>
              <a:off x="4764283" y="2176168"/>
              <a:ext cx="133666" cy="115848"/>
            </a:xfrm>
            <a:custGeom>
              <a:rect b="b" l="l" r="r" t="t"/>
              <a:pathLst>
                <a:path extrusionOk="0" fill="none" h="7373" w="8507">
                  <a:moveTo>
                    <a:pt x="1" y="5404"/>
                  </a:moveTo>
                  <a:cubicBezTo>
                    <a:pt x="1" y="5404"/>
                    <a:pt x="5304" y="0"/>
                    <a:pt x="8507" y="7372"/>
                  </a:cubicBezTo>
                </a:path>
              </a:pathLst>
            </a:custGeom>
            <a:noFill/>
            <a:ln cap="rnd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1"/>
            <p:cNvSpPr/>
            <p:nvPr/>
          </p:nvSpPr>
          <p:spPr>
            <a:xfrm>
              <a:off x="4625916" y="2505838"/>
              <a:ext cx="99602" cy="82302"/>
            </a:xfrm>
            <a:custGeom>
              <a:rect b="b" l="l" r="r" t="t"/>
              <a:pathLst>
                <a:path extrusionOk="0" fill="none" h="5238" w="6339">
                  <a:moveTo>
                    <a:pt x="0" y="1335"/>
                  </a:moveTo>
                  <a:cubicBezTo>
                    <a:pt x="0" y="1335"/>
                    <a:pt x="2235" y="5238"/>
                    <a:pt x="6338" y="1"/>
                  </a:cubicBezTo>
                </a:path>
              </a:pathLst>
            </a:custGeom>
            <a:noFill/>
            <a:ln cap="rnd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1"/>
            <p:cNvSpPr/>
            <p:nvPr/>
          </p:nvSpPr>
          <p:spPr>
            <a:xfrm>
              <a:off x="3616427" y="3009528"/>
              <a:ext cx="1161468" cy="1425124"/>
            </a:xfrm>
            <a:custGeom>
              <a:rect b="b" l="l" r="r" t="t"/>
              <a:pathLst>
                <a:path extrusionOk="0" h="90700" w="73920">
                  <a:moveTo>
                    <a:pt x="26774" y="1"/>
                  </a:moveTo>
                  <a:cubicBezTo>
                    <a:pt x="24271" y="1"/>
                    <a:pt x="22037" y="1559"/>
                    <a:pt x="20882" y="3771"/>
                  </a:cubicBezTo>
                  <a:cubicBezTo>
                    <a:pt x="12976" y="19482"/>
                    <a:pt x="4937" y="54040"/>
                    <a:pt x="1201" y="71319"/>
                  </a:cubicBezTo>
                  <a:cubicBezTo>
                    <a:pt x="1" y="76823"/>
                    <a:pt x="3803" y="82193"/>
                    <a:pt x="9374" y="82961"/>
                  </a:cubicBezTo>
                  <a:lnTo>
                    <a:pt x="70117" y="90699"/>
                  </a:lnTo>
                  <a:lnTo>
                    <a:pt x="73920" y="76222"/>
                  </a:lnTo>
                  <a:lnTo>
                    <a:pt x="22083" y="63747"/>
                  </a:lnTo>
                  <a:lnTo>
                    <a:pt x="35092" y="38529"/>
                  </a:lnTo>
                  <a:cubicBezTo>
                    <a:pt x="38661" y="31624"/>
                    <a:pt x="39729" y="23685"/>
                    <a:pt x="38061" y="16113"/>
                  </a:cubicBezTo>
                  <a:cubicBezTo>
                    <a:pt x="35192" y="3003"/>
                    <a:pt x="30422" y="68"/>
                    <a:pt x="26853" y="1"/>
                  </a:cubicBezTo>
                  <a:cubicBezTo>
                    <a:pt x="26827" y="1"/>
                    <a:pt x="26800" y="1"/>
                    <a:pt x="26774" y="1"/>
                  </a:cubicBezTo>
                  <a:close/>
                </a:path>
              </a:pathLst>
            </a:custGeom>
            <a:solidFill>
              <a:srgbClr val="2559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5" name="Google Shape;715;p81"/>
          <p:cNvCxnSpPr/>
          <p:nvPr/>
        </p:nvCxnSpPr>
        <p:spPr>
          <a:xfrm rot="5400000">
            <a:off x="4230100" y="981800"/>
            <a:ext cx="570600" cy="120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AB255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16" name="Google Shape;716;p81"/>
          <p:cNvSpPr/>
          <p:nvPr/>
        </p:nvSpPr>
        <p:spPr>
          <a:xfrm>
            <a:off x="1584039" y="3919959"/>
            <a:ext cx="1259617" cy="103379"/>
          </a:xfrm>
          <a:custGeom>
            <a:rect b="b" l="l" r="r" t="t"/>
            <a:pathLst>
              <a:path extrusionOk="0" h="4196" w="51126">
                <a:moveTo>
                  <a:pt x="2067" y="1"/>
                </a:moveTo>
                <a:cubicBezTo>
                  <a:pt x="943" y="1"/>
                  <a:pt x="0" y="973"/>
                  <a:pt x="0" y="2098"/>
                </a:cubicBezTo>
                <a:cubicBezTo>
                  <a:pt x="0" y="3253"/>
                  <a:pt x="943" y="4195"/>
                  <a:pt x="2067" y="4195"/>
                </a:cubicBezTo>
                <a:lnTo>
                  <a:pt x="49029" y="4195"/>
                </a:lnTo>
                <a:cubicBezTo>
                  <a:pt x="50184" y="4195"/>
                  <a:pt x="51126" y="3253"/>
                  <a:pt x="51126" y="2098"/>
                </a:cubicBezTo>
                <a:cubicBezTo>
                  <a:pt x="51126" y="973"/>
                  <a:pt x="50184" y="1"/>
                  <a:pt x="490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1"/>
          <p:cNvSpPr/>
          <p:nvPr/>
        </p:nvSpPr>
        <p:spPr>
          <a:xfrm>
            <a:off x="1584039" y="4195171"/>
            <a:ext cx="1259617" cy="102640"/>
          </a:xfrm>
          <a:custGeom>
            <a:rect b="b" l="l" r="r" t="t"/>
            <a:pathLst>
              <a:path extrusionOk="0" h="4166" w="51126">
                <a:moveTo>
                  <a:pt x="2067" y="1"/>
                </a:moveTo>
                <a:cubicBezTo>
                  <a:pt x="943" y="1"/>
                  <a:pt x="0" y="943"/>
                  <a:pt x="0" y="2068"/>
                </a:cubicBezTo>
                <a:cubicBezTo>
                  <a:pt x="0" y="3223"/>
                  <a:pt x="943" y="4165"/>
                  <a:pt x="2067" y="4165"/>
                </a:cubicBezTo>
                <a:lnTo>
                  <a:pt x="49029" y="4165"/>
                </a:lnTo>
                <a:cubicBezTo>
                  <a:pt x="50184" y="4165"/>
                  <a:pt x="51126" y="3223"/>
                  <a:pt x="51126" y="2068"/>
                </a:cubicBezTo>
                <a:cubicBezTo>
                  <a:pt x="51126" y="943"/>
                  <a:pt x="50184" y="1"/>
                  <a:pt x="490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1"/>
          <p:cNvSpPr/>
          <p:nvPr/>
        </p:nvSpPr>
        <p:spPr>
          <a:xfrm>
            <a:off x="1584039" y="4461768"/>
            <a:ext cx="1259617" cy="102615"/>
          </a:xfrm>
          <a:custGeom>
            <a:rect b="b" l="l" r="r" t="t"/>
            <a:pathLst>
              <a:path extrusionOk="0" h="4165" w="51126">
                <a:moveTo>
                  <a:pt x="2067" y="1"/>
                </a:moveTo>
                <a:cubicBezTo>
                  <a:pt x="943" y="1"/>
                  <a:pt x="0" y="943"/>
                  <a:pt x="0" y="2098"/>
                </a:cubicBezTo>
                <a:cubicBezTo>
                  <a:pt x="0" y="3223"/>
                  <a:pt x="943" y="4165"/>
                  <a:pt x="2067" y="4165"/>
                </a:cubicBezTo>
                <a:lnTo>
                  <a:pt x="49029" y="4165"/>
                </a:lnTo>
                <a:cubicBezTo>
                  <a:pt x="50184" y="4165"/>
                  <a:pt x="51126" y="3253"/>
                  <a:pt x="51126" y="2098"/>
                </a:cubicBezTo>
                <a:cubicBezTo>
                  <a:pt x="51126" y="943"/>
                  <a:pt x="50184" y="1"/>
                  <a:pt x="490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81"/>
          <p:cNvSpPr/>
          <p:nvPr/>
        </p:nvSpPr>
        <p:spPr>
          <a:xfrm>
            <a:off x="1584039" y="4723066"/>
            <a:ext cx="1259617" cy="103379"/>
          </a:xfrm>
          <a:custGeom>
            <a:rect b="b" l="l" r="r" t="t"/>
            <a:pathLst>
              <a:path extrusionOk="0" h="4196" w="51126">
                <a:moveTo>
                  <a:pt x="2067" y="1"/>
                </a:moveTo>
                <a:cubicBezTo>
                  <a:pt x="943" y="1"/>
                  <a:pt x="0" y="943"/>
                  <a:pt x="0" y="2098"/>
                </a:cubicBezTo>
                <a:cubicBezTo>
                  <a:pt x="0" y="3223"/>
                  <a:pt x="943" y="4195"/>
                  <a:pt x="2067" y="4195"/>
                </a:cubicBezTo>
                <a:lnTo>
                  <a:pt x="49029" y="4195"/>
                </a:lnTo>
                <a:cubicBezTo>
                  <a:pt x="50184" y="4195"/>
                  <a:pt x="51126" y="3283"/>
                  <a:pt x="51126" y="2098"/>
                </a:cubicBezTo>
                <a:cubicBezTo>
                  <a:pt x="51126" y="943"/>
                  <a:pt x="50184" y="1"/>
                  <a:pt x="49029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1"/>
          <p:cNvSpPr/>
          <p:nvPr/>
        </p:nvSpPr>
        <p:spPr>
          <a:xfrm>
            <a:off x="1584050" y="3927725"/>
            <a:ext cx="1101900" cy="103500"/>
          </a:xfrm>
          <a:prstGeom prst="roundRect">
            <a:avLst>
              <a:gd fmla="val 50000" name="adj"/>
            </a:avLst>
          </a:pr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1"/>
          <p:cNvSpPr/>
          <p:nvPr/>
        </p:nvSpPr>
        <p:spPr>
          <a:xfrm>
            <a:off x="1584050" y="4196250"/>
            <a:ext cx="874800" cy="103500"/>
          </a:xfrm>
          <a:prstGeom prst="roundRect">
            <a:avLst>
              <a:gd fmla="val 50000" name="adj"/>
            </a:avLst>
          </a:pr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1"/>
          <p:cNvSpPr/>
          <p:nvPr/>
        </p:nvSpPr>
        <p:spPr>
          <a:xfrm>
            <a:off x="1584050" y="4459250"/>
            <a:ext cx="758700" cy="103500"/>
          </a:xfrm>
          <a:prstGeom prst="roundRect">
            <a:avLst>
              <a:gd fmla="val 50000" name="adj"/>
            </a:avLst>
          </a:pr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1"/>
          <p:cNvSpPr/>
          <p:nvPr/>
        </p:nvSpPr>
        <p:spPr>
          <a:xfrm>
            <a:off x="1584050" y="4725025"/>
            <a:ext cx="597000" cy="103500"/>
          </a:xfrm>
          <a:prstGeom prst="roundRect">
            <a:avLst>
              <a:gd fmla="val 50000" name="adj"/>
            </a:avLst>
          </a:prstGeom>
          <a:solidFill>
            <a:srgbClr val="F9CF5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81"/>
          <p:cNvSpPr txBox="1"/>
          <p:nvPr/>
        </p:nvSpPr>
        <p:spPr>
          <a:xfrm>
            <a:off x="610500" y="3285650"/>
            <a:ext cx="225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Personality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5" name="Google Shape;725;p81"/>
          <p:cNvSpPr txBox="1"/>
          <p:nvPr/>
        </p:nvSpPr>
        <p:spPr>
          <a:xfrm>
            <a:off x="560825" y="3834250"/>
            <a:ext cx="10227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Tech-Savvy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81"/>
          <p:cNvSpPr txBox="1"/>
          <p:nvPr/>
        </p:nvSpPr>
        <p:spPr>
          <a:xfrm>
            <a:off x="323750" y="4101525"/>
            <a:ext cx="12597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Eco-Conscious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81"/>
          <p:cNvSpPr txBox="1"/>
          <p:nvPr/>
        </p:nvSpPr>
        <p:spPr>
          <a:xfrm>
            <a:off x="201975" y="4368775"/>
            <a:ext cx="13815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Strategic Thinker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81"/>
          <p:cNvSpPr txBox="1"/>
          <p:nvPr/>
        </p:nvSpPr>
        <p:spPr>
          <a:xfrm>
            <a:off x="481250" y="4636050"/>
            <a:ext cx="11019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Patience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81"/>
          <p:cNvSpPr txBox="1"/>
          <p:nvPr/>
        </p:nvSpPr>
        <p:spPr>
          <a:xfrm>
            <a:off x="683363" y="1327350"/>
            <a:ext cx="225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Profile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0" name="Google Shape;730;p81"/>
          <p:cNvSpPr txBox="1"/>
          <p:nvPr/>
        </p:nvSpPr>
        <p:spPr>
          <a:xfrm>
            <a:off x="451925" y="1812850"/>
            <a:ext cx="11019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Name: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Age:</a:t>
            </a:r>
            <a:endParaRPr b="1" sz="15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Status: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Location: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Occupation: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Vehicle:</a:t>
            </a:r>
            <a:endParaRPr b="1"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1500425" y="1812850"/>
            <a:ext cx="15939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Carson Goodwin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</a:t>
            </a:r>
            <a:endParaRPr sz="15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Single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Chicago, Illinois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Engineer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Tesla Model X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2" name="Google Shape;732;p81"/>
          <p:cNvSpPr/>
          <p:nvPr/>
        </p:nvSpPr>
        <p:spPr>
          <a:xfrm>
            <a:off x="2638625" y="3908573"/>
            <a:ext cx="125848" cy="125085"/>
          </a:xfrm>
          <a:custGeom>
            <a:rect b="b" l="l" r="r" t="t"/>
            <a:pathLst>
              <a:path extrusionOk="0" h="5077" w="5108">
                <a:moveTo>
                  <a:pt x="2554" y="0"/>
                </a:moveTo>
                <a:cubicBezTo>
                  <a:pt x="1156" y="0"/>
                  <a:pt x="1" y="1125"/>
                  <a:pt x="1" y="2523"/>
                </a:cubicBezTo>
                <a:cubicBezTo>
                  <a:pt x="1" y="3951"/>
                  <a:pt x="1156" y="5076"/>
                  <a:pt x="2554" y="5076"/>
                </a:cubicBezTo>
                <a:cubicBezTo>
                  <a:pt x="3952" y="5076"/>
                  <a:pt x="5107" y="3951"/>
                  <a:pt x="5107" y="2523"/>
                </a:cubicBezTo>
                <a:cubicBezTo>
                  <a:pt x="5107" y="1125"/>
                  <a:pt x="3952" y="0"/>
                  <a:pt x="2554" y="0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81"/>
          <p:cNvSpPr/>
          <p:nvPr/>
        </p:nvSpPr>
        <p:spPr>
          <a:xfrm>
            <a:off x="2396450" y="4180023"/>
            <a:ext cx="125848" cy="125085"/>
          </a:xfrm>
          <a:custGeom>
            <a:rect b="b" l="l" r="r" t="t"/>
            <a:pathLst>
              <a:path extrusionOk="0" h="5077" w="5108">
                <a:moveTo>
                  <a:pt x="2554" y="0"/>
                </a:moveTo>
                <a:cubicBezTo>
                  <a:pt x="1156" y="0"/>
                  <a:pt x="1" y="1125"/>
                  <a:pt x="1" y="2523"/>
                </a:cubicBezTo>
                <a:cubicBezTo>
                  <a:pt x="1" y="3951"/>
                  <a:pt x="1156" y="5076"/>
                  <a:pt x="2554" y="5076"/>
                </a:cubicBezTo>
                <a:cubicBezTo>
                  <a:pt x="3952" y="5076"/>
                  <a:pt x="5107" y="3951"/>
                  <a:pt x="5107" y="2523"/>
                </a:cubicBezTo>
                <a:cubicBezTo>
                  <a:pt x="5107" y="1125"/>
                  <a:pt x="3952" y="0"/>
                  <a:pt x="2554" y="0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1"/>
          <p:cNvSpPr/>
          <p:nvPr/>
        </p:nvSpPr>
        <p:spPr>
          <a:xfrm>
            <a:off x="2295603" y="4448871"/>
            <a:ext cx="125109" cy="125085"/>
          </a:xfrm>
          <a:custGeom>
            <a:rect b="b" l="l" r="r" t="t"/>
            <a:pathLst>
              <a:path extrusionOk="0" h="5077" w="5078">
                <a:moveTo>
                  <a:pt x="2524" y="1"/>
                </a:moveTo>
                <a:cubicBezTo>
                  <a:pt x="1126" y="1"/>
                  <a:pt x="1" y="1125"/>
                  <a:pt x="1" y="2554"/>
                </a:cubicBezTo>
                <a:cubicBezTo>
                  <a:pt x="1" y="3952"/>
                  <a:pt x="1126" y="5077"/>
                  <a:pt x="2524" y="5077"/>
                </a:cubicBezTo>
                <a:cubicBezTo>
                  <a:pt x="3952" y="5077"/>
                  <a:pt x="5077" y="3952"/>
                  <a:pt x="5077" y="2554"/>
                </a:cubicBezTo>
                <a:cubicBezTo>
                  <a:pt x="5077" y="1125"/>
                  <a:pt x="3952" y="1"/>
                  <a:pt x="2524" y="1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1"/>
          <p:cNvSpPr/>
          <p:nvPr/>
        </p:nvSpPr>
        <p:spPr>
          <a:xfrm>
            <a:off x="2132141" y="4726409"/>
            <a:ext cx="125109" cy="125085"/>
          </a:xfrm>
          <a:custGeom>
            <a:rect b="b" l="l" r="r" t="t"/>
            <a:pathLst>
              <a:path extrusionOk="0" h="5077" w="5078">
                <a:moveTo>
                  <a:pt x="2524" y="1"/>
                </a:moveTo>
                <a:cubicBezTo>
                  <a:pt x="1126" y="1"/>
                  <a:pt x="1" y="1125"/>
                  <a:pt x="1" y="2554"/>
                </a:cubicBezTo>
                <a:cubicBezTo>
                  <a:pt x="1" y="3952"/>
                  <a:pt x="1126" y="5077"/>
                  <a:pt x="2524" y="5077"/>
                </a:cubicBezTo>
                <a:cubicBezTo>
                  <a:pt x="3952" y="5077"/>
                  <a:pt x="5077" y="3952"/>
                  <a:pt x="5077" y="2554"/>
                </a:cubicBezTo>
                <a:cubicBezTo>
                  <a:pt x="5077" y="1125"/>
                  <a:pt x="3952" y="1"/>
                  <a:pt x="2524" y="1"/>
                </a:cubicBezTo>
                <a:close/>
              </a:path>
            </a:pathLst>
          </a:custGeom>
          <a:solidFill>
            <a:srgbClr val="D9A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1"/>
          <p:cNvSpPr txBox="1"/>
          <p:nvPr/>
        </p:nvSpPr>
        <p:spPr>
          <a:xfrm>
            <a:off x="3454877" y="217000"/>
            <a:ext cx="225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Quote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7" name="Google Shape;737;p81"/>
          <p:cNvSpPr txBox="1"/>
          <p:nvPr/>
        </p:nvSpPr>
        <p:spPr>
          <a:xfrm>
            <a:off x="5042450" y="-2450"/>
            <a:ext cx="3574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“I need an app that guides me to the nearest available spot with an EV charger – no hassle, just efficiency”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738" name="Google Shape;738;p81"/>
          <p:cNvPicPr preferRelativeResize="0"/>
          <p:nvPr/>
        </p:nvPicPr>
        <p:blipFill rotWithShape="1">
          <a:blip r:embed="rId3">
            <a:alphaModFix/>
          </a:blip>
          <a:srcRect b="354609" l="6650" r="-6650" t="-354610"/>
          <a:stretch/>
        </p:blipFill>
        <p:spPr>
          <a:xfrm>
            <a:off x="7730975" y="234640"/>
            <a:ext cx="1177975" cy="993473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1"/>
          <p:cNvSpPr txBox="1"/>
          <p:nvPr/>
        </p:nvSpPr>
        <p:spPr>
          <a:xfrm>
            <a:off x="6275852" y="2300488"/>
            <a:ext cx="225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Goals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0" name="Google Shape;740;p81"/>
          <p:cNvSpPr txBox="1"/>
          <p:nvPr/>
        </p:nvSpPr>
        <p:spPr>
          <a:xfrm>
            <a:off x="6474625" y="3577450"/>
            <a:ext cx="2472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Current Challenges</a:t>
            </a:r>
            <a:endParaRPr b="1" sz="2500">
              <a:solidFill>
                <a:srgbClr val="25599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41" name="Google Shape;741;p81"/>
          <p:cNvGrpSpPr/>
          <p:nvPr/>
        </p:nvGrpSpPr>
        <p:grpSpPr>
          <a:xfrm>
            <a:off x="5967025" y="1095900"/>
            <a:ext cx="3139200" cy="1337325"/>
            <a:chOff x="5967025" y="1095900"/>
            <a:chExt cx="3139200" cy="1337325"/>
          </a:xfrm>
        </p:grpSpPr>
        <p:sp>
          <p:nvSpPr>
            <p:cNvPr id="742" name="Google Shape;742;p81"/>
            <p:cNvSpPr txBox="1"/>
            <p:nvPr/>
          </p:nvSpPr>
          <p:spPr>
            <a:xfrm>
              <a:off x="6275839" y="1095900"/>
              <a:ext cx="2254500" cy="4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500">
                  <a:solidFill>
                    <a:srgbClr val="25599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Bio</a:t>
              </a:r>
              <a:endParaRPr b="1" sz="2500">
                <a:solidFill>
                  <a:srgbClr val="25599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43" name="Google Shape;743;p81"/>
            <p:cNvSpPr txBox="1"/>
            <p:nvPr/>
          </p:nvSpPr>
          <p:spPr>
            <a:xfrm>
              <a:off x="5967025" y="1439625"/>
              <a:ext cx="3139200" cy="9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" sz="1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Navigating the urban landscapes, Carson applies his problem-solving skills from the tech world to city driving. He’s often in and out of town for work and fun, always looking for a smart, quick place to park and charge his Tesla.</a:t>
              </a:r>
              <a:endParaRPr sz="11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44" name="Google Shape;744;p81"/>
          <p:cNvSpPr txBox="1"/>
          <p:nvPr/>
        </p:nvSpPr>
        <p:spPr>
          <a:xfrm>
            <a:off x="5967025" y="2477138"/>
            <a:ext cx="2980500" cy="12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* </a:t>
            </a: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To find parking spots that are easy to navigate to, even in unfamiliar parts of the city.</a:t>
            </a:r>
            <a:endParaRPr sz="11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* To easily locate and access parking spots with EV charging stations for his Tesla.</a:t>
            </a:r>
            <a:endParaRPr sz="11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45" name="Google Shape;745;p81"/>
          <p:cNvSpPr txBox="1"/>
          <p:nvPr/>
        </p:nvSpPr>
        <p:spPr>
          <a:xfrm>
            <a:off x="5967025" y="3992850"/>
            <a:ext cx="31392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Carson often encounters a lack of real-time information on parking availability, especially near EV charging spots and transit hubs, which hinders his ability to plan efficiently. He also seeks a parking solution that's quick to navigate, reflective of his need for swift, user-friendly interactions.</a:t>
            </a:r>
            <a:endParaRPr sz="1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2"/>
          <p:cNvSpPr/>
          <p:nvPr/>
        </p:nvSpPr>
        <p:spPr>
          <a:xfrm>
            <a:off x="146250" y="975000"/>
            <a:ext cx="5410800" cy="4088100"/>
          </a:xfrm>
          <a:prstGeom prst="roundRect">
            <a:avLst>
              <a:gd fmla="val 11866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82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752" name="Google Shape;752;p82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3" name="Google Shape;753;p82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82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5" name="Google Shape;755;p82"/>
          <p:cNvSpPr txBox="1"/>
          <p:nvPr>
            <p:ph type="title"/>
          </p:nvPr>
        </p:nvSpPr>
        <p:spPr>
          <a:xfrm>
            <a:off x="311700" y="4450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Scenario 1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56" name="Google Shape;756;p82"/>
          <p:cNvSpPr txBox="1"/>
          <p:nvPr>
            <p:ph idx="1" type="body"/>
          </p:nvPr>
        </p:nvSpPr>
        <p:spPr>
          <a:xfrm>
            <a:off x="266750" y="1055400"/>
            <a:ext cx="5290200" cy="4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Miles Allison, a 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dedicated urban cyclist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in Chicago, embraces the freedom his bicycle provides for both his daily commute and social activities, while navigating 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concerns about finding secure parking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in the city. 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On a Friday evening, Miles heads to Nutella Cafe Chicago to meet friends, relying on 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ParkNow, a community-driven platform for urban cyclists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to locate a 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secure parking 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spot near the café. It was a simple process - 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find the location on ParkNow, note the spot, and then ride there.</a:t>
            </a:r>
            <a:endParaRPr b="1"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Despite initial worries about spot availability, he successfully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finds a secure spot recommended by ParkNow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allowing him to enjoy his evening free from concerns about his bike safety.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Returning to his bicycle,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still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securely parked, 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Miles is relieved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Just before leaving, he decides to </a:t>
            </a:r>
            <a:r>
              <a:rPr b="1"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contribute to ParkNow by posting his soon to be unoccupied parking spot. </a:t>
            </a:r>
            <a:r>
              <a:rPr lang="en" sz="13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ParkNow website has proven reliable. 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57" name="Google Shape;75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100" y="1123450"/>
            <a:ext cx="3034200" cy="24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83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763" name="Google Shape;763;p83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4" name="Google Shape;764;p83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83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66" name="Google Shape;766;p8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Use Case - Parking Systems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67" name="Google Shape;767;p83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83"/>
          <p:cNvSpPr txBox="1"/>
          <p:nvPr>
            <p:ph idx="4294967295" type="title"/>
          </p:nvPr>
        </p:nvSpPr>
        <p:spPr>
          <a:xfrm>
            <a:off x="3790530" y="1006131"/>
            <a:ext cx="26901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Find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69" name="Google Shape;769;p83"/>
          <p:cNvSpPr txBox="1"/>
          <p:nvPr>
            <p:ph idx="4294967295" type="subTitle"/>
          </p:nvPr>
        </p:nvSpPr>
        <p:spPr>
          <a:xfrm>
            <a:off x="3790530" y="1480781"/>
            <a:ext cx="2690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Search </a:t>
            </a:r>
            <a:r>
              <a:rPr lang="en" sz="1400">
                <a:solidFill>
                  <a:schemeClr val="dk1"/>
                </a:solidFill>
              </a:rPr>
              <a:t>for secure parking</a:t>
            </a:r>
            <a:r>
              <a:rPr lang="en" sz="1400">
                <a:solidFill>
                  <a:schemeClr val="dk1"/>
                </a:solidFill>
              </a:rPr>
              <a:t> and view parking details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70" name="Google Shape;770;p83"/>
          <p:cNvSpPr txBox="1"/>
          <p:nvPr>
            <p:ph idx="4294967295" type="title"/>
          </p:nvPr>
        </p:nvSpPr>
        <p:spPr>
          <a:xfrm>
            <a:off x="3790530" y="3569331"/>
            <a:ext cx="26901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Report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71" name="Google Shape;771;p83"/>
          <p:cNvSpPr txBox="1"/>
          <p:nvPr>
            <p:ph idx="4294967295" type="subTitle"/>
          </p:nvPr>
        </p:nvSpPr>
        <p:spPr>
          <a:xfrm>
            <a:off x="3790530" y="4044205"/>
            <a:ext cx="2690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Update available parking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72" name="Google Shape;772;p83"/>
          <p:cNvSpPr txBox="1"/>
          <p:nvPr>
            <p:ph idx="4294967295" type="title"/>
          </p:nvPr>
        </p:nvSpPr>
        <p:spPr>
          <a:xfrm>
            <a:off x="3790530" y="2287826"/>
            <a:ext cx="26901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Confirm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73" name="Google Shape;773;p83"/>
          <p:cNvSpPr txBox="1"/>
          <p:nvPr>
            <p:ph idx="4294967295" type="subTitle"/>
          </p:nvPr>
        </p:nvSpPr>
        <p:spPr>
          <a:xfrm>
            <a:off x="3790530" y="2762493"/>
            <a:ext cx="2690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Select parking spot availability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74" name="Google Shape;774;p83"/>
          <p:cNvSpPr txBox="1"/>
          <p:nvPr>
            <p:ph idx="4294967295" type="title"/>
          </p:nvPr>
        </p:nvSpPr>
        <p:spPr>
          <a:xfrm>
            <a:off x="802123" y="2535375"/>
            <a:ext cx="14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Miles (Urban Cyclist)</a:t>
            </a:r>
            <a:endParaRPr sz="1400"/>
          </a:p>
        </p:txBody>
      </p:sp>
      <p:cxnSp>
        <p:nvCxnSpPr>
          <p:cNvPr id="775" name="Google Shape;775;p83"/>
          <p:cNvCxnSpPr>
            <a:stCxn id="767" idx="3"/>
            <a:endCxn id="776" idx="1"/>
          </p:cNvCxnSpPr>
          <p:nvPr/>
        </p:nvCxnSpPr>
        <p:spPr>
          <a:xfrm>
            <a:off x="2364386" y="2850006"/>
            <a:ext cx="552000" cy="6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83"/>
          <p:cNvSpPr/>
          <p:nvPr/>
        </p:nvSpPr>
        <p:spPr>
          <a:xfrm>
            <a:off x="2916311" y="1192569"/>
            <a:ext cx="752400" cy="752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3"/>
          <p:cNvSpPr/>
          <p:nvPr/>
        </p:nvSpPr>
        <p:spPr>
          <a:xfrm>
            <a:off x="2916311" y="2473806"/>
            <a:ext cx="752400" cy="752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3"/>
          <p:cNvSpPr/>
          <p:nvPr/>
        </p:nvSpPr>
        <p:spPr>
          <a:xfrm>
            <a:off x="2916311" y="3634881"/>
            <a:ext cx="752400" cy="752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9" name="Google Shape;779;p83"/>
          <p:cNvCxnSpPr>
            <a:endCxn id="777" idx="1"/>
          </p:cNvCxnSpPr>
          <p:nvPr/>
        </p:nvCxnSpPr>
        <p:spPr>
          <a:xfrm flipH="1" rot="10800000">
            <a:off x="1550411" y="1568769"/>
            <a:ext cx="1365900" cy="906000"/>
          </a:xfrm>
          <a:prstGeom prst="bentConnector3">
            <a:avLst>
              <a:gd fmla="val 719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83"/>
          <p:cNvCxnSpPr>
            <a:stCxn id="767" idx="2"/>
            <a:endCxn id="778" idx="1"/>
          </p:cNvCxnSpPr>
          <p:nvPr/>
        </p:nvCxnSpPr>
        <p:spPr>
          <a:xfrm flipH="1" rot="-5400000">
            <a:off x="1841036" y="2935656"/>
            <a:ext cx="784800" cy="13659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83"/>
          <p:cNvSpPr/>
          <p:nvPr/>
        </p:nvSpPr>
        <p:spPr>
          <a:xfrm>
            <a:off x="6804112" y="2445639"/>
            <a:ext cx="1627800" cy="752400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3"/>
          <p:cNvSpPr txBox="1"/>
          <p:nvPr>
            <p:ph idx="4294967295" type="title"/>
          </p:nvPr>
        </p:nvSpPr>
        <p:spPr>
          <a:xfrm>
            <a:off x="6889148" y="2535363"/>
            <a:ext cx="145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ParkNow</a:t>
            </a:r>
            <a:endParaRPr sz="1700"/>
          </a:p>
        </p:txBody>
      </p:sp>
      <p:cxnSp>
        <p:nvCxnSpPr>
          <p:cNvPr id="783" name="Google Shape;783;p83"/>
          <p:cNvCxnSpPr>
            <a:stCxn id="768" idx="3"/>
            <a:endCxn id="781" idx="0"/>
          </p:cNvCxnSpPr>
          <p:nvPr/>
        </p:nvCxnSpPr>
        <p:spPr>
          <a:xfrm>
            <a:off x="6480630" y="1243431"/>
            <a:ext cx="1137300" cy="12021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83"/>
          <p:cNvCxnSpPr>
            <a:stCxn id="771" idx="3"/>
            <a:endCxn id="781" idx="2"/>
          </p:cNvCxnSpPr>
          <p:nvPr/>
        </p:nvCxnSpPr>
        <p:spPr>
          <a:xfrm flipH="1" rot="10800000">
            <a:off x="6480630" y="3197905"/>
            <a:ext cx="1137300" cy="11181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5" name="Google Shape;785;p83"/>
          <p:cNvGrpSpPr/>
          <p:nvPr/>
        </p:nvGrpSpPr>
        <p:grpSpPr>
          <a:xfrm>
            <a:off x="3139788" y="2680703"/>
            <a:ext cx="305386" cy="338602"/>
            <a:chOff x="3300325" y="249875"/>
            <a:chExt cx="433725" cy="480900"/>
          </a:xfrm>
        </p:grpSpPr>
        <p:sp>
          <p:nvSpPr>
            <p:cNvPr id="786" name="Google Shape;786;p83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7" name="Google Shape;787;p83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8" name="Google Shape;788;p83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9" name="Google Shape;789;p83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0" name="Google Shape;790;p83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1" name="Google Shape;791;p83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2" name="Google Shape;792;p83"/>
          <p:cNvGrpSpPr/>
          <p:nvPr/>
        </p:nvGrpSpPr>
        <p:grpSpPr>
          <a:xfrm>
            <a:off x="3115102" y="1398807"/>
            <a:ext cx="354778" cy="339271"/>
            <a:chOff x="5045500" y="842250"/>
            <a:chExt cx="503875" cy="481850"/>
          </a:xfrm>
        </p:grpSpPr>
        <p:sp>
          <p:nvSpPr>
            <p:cNvPr id="793" name="Google Shape;793;p83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" name="Google Shape;794;p83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95" name="Google Shape;795;p83"/>
          <p:cNvGrpSpPr/>
          <p:nvPr/>
        </p:nvGrpSpPr>
        <p:grpSpPr>
          <a:xfrm>
            <a:off x="3153343" y="3841453"/>
            <a:ext cx="278296" cy="339253"/>
            <a:chOff x="3907325" y="2620775"/>
            <a:chExt cx="395250" cy="481825"/>
          </a:xfrm>
        </p:grpSpPr>
        <p:sp>
          <p:nvSpPr>
            <p:cNvPr id="796" name="Google Shape;796;p83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" name="Google Shape;797;p83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8" name="Google Shape;798;p83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9" name="Google Shape;799;p83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4"/>
          <p:cNvSpPr/>
          <p:nvPr/>
        </p:nvSpPr>
        <p:spPr>
          <a:xfrm>
            <a:off x="266750" y="1139250"/>
            <a:ext cx="5296800" cy="3774600"/>
          </a:xfrm>
          <a:prstGeom prst="roundRect">
            <a:avLst>
              <a:gd fmla="val 948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5" name="Google Shape;805;p84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806" name="Google Shape;806;p84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7" name="Google Shape;807;p84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84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09" name="Google Shape;809;p84"/>
          <p:cNvSpPr txBox="1"/>
          <p:nvPr>
            <p:ph type="title"/>
          </p:nvPr>
        </p:nvSpPr>
        <p:spPr>
          <a:xfrm>
            <a:off x="311700" y="4450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Scenario 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10" name="Google Shape;810;p84"/>
          <p:cNvSpPr txBox="1"/>
          <p:nvPr>
            <p:ph idx="1" type="body"/>
          </p:nvPr>
        </p:nvSpPr>
        <p:spPr>
          <a:xfrm>
            <a:off x="311700" y="1156200"/>
            <a:ext cx="5189700" cy="3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Rosa, a dedicated system administrator for Bank of America, forgot to set her alarm after celebrating her promotion. Rushing to work the next morning, she realized she hadn't 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reserved parking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downtown. With 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SpotHero prices too high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she turned to 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ParkNow site on her mobile browser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Quickly 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adjusting filters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she found an 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affordable spot close to her office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Relieved, she parked and made it to her meeting on time. The ParkNow 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interface was straightforward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showing 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availability of parking spots, with clear indications of price and location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ParkNow 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displayed several affordable options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within walking distance to her office. Navigating directly to the chosen lot, she found the </a:t>
            </a:r>
            <a:r>
              <a:rPr b="1"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ParkNow-listed space waiting for her and secured her car.</a:t>
            </a: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Thanks to ParkNow, she was able to attend her meeting without further hassle.</a:t>
            </a:r>
            <a:endParaRPr sz="13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11" name="Google Shape;81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4875" y="1437638"/>
            <a:ext cx="3237301" cy="2268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Google Shape;816;p85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817" name="Google Shape;817;p85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8" name="Google Shape;818;p85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85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20" name="Google Shape;820;p8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Use Case - Parking Systems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21" name="Google Shape;821;p85"/>
          <p:cNvSpPr/>
          <p:nvPr/>
        </p:nvSpPr>
        <p:spPr>
          <a:xfrm>
            <a:off x="736586" y="2473806"/>
            <a:ext cx="1627800" cy="752400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5"/>
          <p:cNvSpPr txBox="1"/>
          <p:nvPr>
            <p:ph idx="4294967295" type="title"/>
          </p:nvPr>
        </p:nvSpPr>
        <p:spPr>
          <a:xfrm>
            <a:off x="3790530" y="1006131"/>
            <a:ext cx="26901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Search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823" name="Google Shape;823;p85"/>
          <p:cNvSpPr txBox="1"/>
          <p:nvPr>
            <p:ph idx="4294967295" type="subTitle"/>
          </p:nvPr>
        </p:nvSpPr>
        <p:spPr>
          <a:xfrm>
            <a:off x="3790530" y="1480781"/>
            <a:ext cx="2690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Search for secure parking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24" name="Google Shape;824;p85"/>
          <p:cNvSpPr txBox="1"/>
          <p:nvPr>
            <p:ph idx="4294967295" type="title"/>
          </p:nvPr>
        </p:nvSpPr>
        <p:spPr>
          <a:xfrm>
            <a:off x="3790530" y="3569331"/>
            <a:ext cx="26901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Select and Secure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825" name="Google Shape;825;p85"/>
          <p:cNvSpPr txBox="1"/>
          <p:nvPr>
            <p:ph idx="4294967295" type="subTitle"/>
          </p:nvPr>
        </p:nvSpPr>
        <p:spPr>
          <a:xfrm>
            <a:off x="3790530" y="4044205"/>
            <a:ext cx="2690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Decide and confirm parking spot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26" name="Google Shape;826;p85"/>
          <p:cNvSpPr txBox="1"/>
          <p:nvPr>
            <p:ph idx="4294967295" type="title"/>
          </p:nvPr>
        </p:nvSpPr>
        <p:spPr>
          <a:xfrm>
            <a:off x="3790530" y="2287826"/>
            <a:ext cx="26901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Filter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827" name="Google Shape;827;p85"/>
          <p:cNvSpPr txBox="1"/>
          <p:nvPr>
            <p:ph idx="4294967295" type="subTitle"/>
          </p:nvPr>
        </p:nvSpPr>
        <p:spPr>
          <a:xfrm>
            <a:off x="3790530" y="2762493"/>
            <a:ext cx="2690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Adjust filters for search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28" name="Google Shape;828;p85"/>
          <p:cNvSpPr txBox="1"/>
          <p:nvPr>
            <p:ph idx="4294967295" type="title"/>
          </p:nvPr>
        </p:nvSpPr>
        <p:spPr>
          <a:xfrm>
            <a:off x="867524" y="2564125"/>
            <a:ext cx="136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Rosa (System </a:t>
            </a:r>
            <a:r>
              <a:rPr lang="en" sz="1400"/>
              <a:t>Administrator</a:t>
            </a:r>
            <a:r>
              <a:rPr lang="en" sz="1400"/>
              <a:t>)</a:t>
            </a:r>
            <a:endParaRPr sz="1200"/>
          </a:p>
        </p:txBody>
      </p:sp>
      <p:cxnSp>
        <p:nvCxnSpPr>
          <p:cNvPr id="829" name="Google Shape;829;p85"/>
          <p:cNvCxnSpPr>
            <a:stCxn id="821" idx="3"/>
            <a:endCxn id="830" idx="1"/>
          </p:cNvCxnSpPr>
          <p:nvPr/>
        </p:nvCxnSpPr>
        <p:spPr>
          <a:xfrm>
            <a:off x="2364386" y="2850006"/>
            <a:ext cx="552000" cy="6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p85"/>
          <p:cNvSpPr/>
          <p:nvPr/>
        </p:nvSpPr>
        <p:spPr>
          <a:xfrm>
            <a:off x="2916311" y="1192569"/>
            <a:ext cx="752400" cy="752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85"/>
          <p:cNvSpPr/>
          <p:nvPr/>
        </p:nvSpPr>
        <p:spPr>
          <a:xfrm>
            <a:off x="2916311" y="2473806"/>
            <a:ext cx="752400" cy="752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5"/>
          <p:cNvSpPr/>
          <p:nvPr/>
        </p:nvSpPr>
        <p:spPr>
          <a:xfrm>
            <a:off x="2916311" y="3634881"/>
            <a:ext cx="752400" cy="752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3" name="Google Shape;833;p85"/>
          <p:cNvCxnSpPr>
            <a:endCxn id="831" idx="1"/>
          </p:cNvCxnSpPr>
          <p:nvPr/>
        </p:nvCxnSpPr>
        <p:spPr>
          <a:xfrm flipH="1" rot="10800000">
            <a:off x="1550411" y="1568769"/>
            <a:ext cx="1365900" cy="906000"/>
          </a:xfrm>
          <a:prstGeom prst="bentConnector3">
            <a:avLst>
              <a:gd fmla="val 719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85"/>
          <p:cNvCxnSpPr>
            <a:stCxn id="821" idx="2"/>
            <a:endCxn id="832" idx="1"/>
          </p:cNvCxnSpPr>
          <p:nvPr/>
        </p:nvCxnSpPr>
        <p:spPr>
          <a:xfrm flipH="1" rot="-5400000">
            <a:off x="1841036" y="2935656"/>
            <a:ext cx="784800" cy="13659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85"/>
          <p:cNvSpPr/>
          <p:nvPr/>
        </p:nvSpPr>
        <p:spPr>
          <a:xfrm>
            <a:off x="6804112" y="2445639"/>
            <a:ext cx="1627800" cy="752400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5"/>
          <p:cNvSpPr txBox="1"/>
          <p:nvPr>
            <p:ph idx="4294967295" type="title"/>
          </p:nvPr>
        </p:nvSpPr>
        <p:spPr>
          <a:xfrm>
            <a:off x="6889148" y="2535363"/>
            <a:ext cx="1457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ParkNow</a:t>
            </a:r>
            <a:endParaRPr sz="1700"/>
          </a:p>
        </p:txBody>
      </p:sp>
      <p:cxnSp>
        <p:nvCxnSpPr>
          <p:cNvPr id="837" name="Google Shape;837;p85"/>
          <p:cNvCxnSpPr>
            <a:stCxn id="822" idx="3"/>
            <a:endCxn id="835" idx="0"/>
          </p:cNvCxnSpPr>
          <p:nvPr/>
        </p:nvCxnSpPr>
        <p:spPr>
          <a:xfrm>
            <a:off x="6480630" y="1243431"/>
            <a:ext cx="1137300" cy="12021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85"/>
          <p:cNvCxnSpPr>
            <a:stCxn id="825" idx="3"/>
            <a:endCxn id="835" idx="2"/>
          </p:cNvCxnSpPr>
          <p:nvPr/>
        </p:nvCxnSpPr>
        <p:spPr>
          <a:xfrm flipH="1" rot="10800000">
            <a:off x="6480630" y="3197905"/>
            <a:ext cx="1137300" cy="1118100"/>
          </a:xfrm>
          <a:prstGeom prst="bentConnector2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39" name="Google Shape;839;p85"/>
          <p:cNvGrpSpPr/>
          <p:nvPr/>
        </p:nvGrpSpPr>
        <p:grpSpPr>
          <a:xfrm>
            <a:off x="3115102" y="1398807"/>
            <a:ext cx="354778" cy="339271"/>
            <a:chOff x="5045500" y="842250"/>
            <a:chExt cx="503875" cy="481850"/>
          </a:xfrm>
        </p:grpSpPr>
        <p:sp>
          <p:nvSpPr>
            <p:cNvPr id="840" name="Google Shape;840;p85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1" name="Google Shape;841;p85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2" name="Google Shape;842;p85"/>
          <p:cNvGrpSpPr/>
          <p:nvPr/>
        </p:nvGrpSpPr>
        <p:grpSpPr>
          <a:xfrm>
            <a:off x="3153343" y="3841453"/>
            <a:ext cx="278296" cy="339253"/>
            <a:chOff x="3907325" y="2620775"/>
            <a:chExt cx="395250" cy="481825"/>
          </a:xfrm>
        </p:grpSpPr>
        <p:sp>
          <p:nvSpPr>
            <p:cNvPr id="843" name="Google Shape;843;p85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4" name="Google Shape;844;p85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5" name="Google Shape;845;p85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85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7" name="Google Shape;847;p85"/>
          <p:cNvGrpSpPr/>
          <p:nvPr/>
        </p:nvGrpSpPr>
        <p:grpSpPr>
          <a:xfrm>
            <a:off x="3128462" y="2731283"/>
            <a:ext cx="328071" cy="323864"/>
            <a:chOff x="5275962" y="2247433"/>
            <a:chExt cx="328071" cy="323864"/>
          </a:xfrm>
        </p:grpSpPr>
        <p:sp>
          <p:nvSpPr>
            <p:cNvPr id="848" name="Google Shape;848;p85"/>
            <p:cNvSpPr/>
            <p:nvPr/>
          </p:nvSpPr>
          <p:spPr>
            <a:xfrm>
              <a:off x="5275962" y="2264714"/>
              <a:ext cx="307171" cy="306584"/>
            </a:xfrm>
            <a:custGeom>
              <a:rect b="b" l="l" r="r" t="t"/>
              <a:pathLst>
                <a:path extrusionOk="0" h="15666" w="15696">
                  <a:moveTo>
                    <a:pt x="4426" y="2985"/>
                  </a:moveTo>
                  <a:cubicBezTo>
                    <a:pt x="5173" y="2985"/>
                    <a:pt x="5892" y="3565"/>
                    <a:pt x="5892" y="4441"/>
                  </a:cubicBezTo>
                  <a:cubicBezTo>
                    <a:pt x="5892" y="5245"/>
                    <a:pt x="5245" y="5892"/>
                    <a:pt x="4442" y="5902"/>
                  </a:cubicBezTo>
                  <a:cubicBezTo>
                    <a:pt x="3148" y="5902"/>
                    <a:pt x="2491" y="4333"/>
                    <a:pt x="3412" y="3412"/>
                  </a:cubicBezTo>
                  <a:cubicBezTo>
                    <a:pt x="3707" y="3117"/>
                    <a:pt x="4070" y="2985"/>
                    <a:pt x="4426" y="2985"/>
                  </a:cubicBezTo>
                  <a:close/>
                  <a:moveTo>
                    <a:pt x="10274" y="7831"/>
                  </a:moveTo>
                  <a:cubicBezTo>
                    <a:pt x="11518" y="7831"/>
                    <a:pt x="12715" y="8799"/>
                    <a:pt x="12715" y="10264"/>
                  </a:cubicBezTo>
                  <a:cubicBezTo>
                    <a:pt x="12715" y="11597"/>
                    <a:pt x="11627" y="12685"/>
                    <a:pt x="10294" y="12685"/>
                  </a:cubicBezTo>
                  <a:cubicBezTo>
                    <a:pt x="8127" y="12685"/>
                    <a:pt x="7049" y="10078"/>
                    <a:pt x="8578" y="8548"/>
                  </a:cubicBezTo>
                  <a:cubicBezTo>
                    <a:pt x="9070" y="8053"/>
                    <a:pt x="9677" y="7831"/>
                    <a:pt x="10274" y="7831"/>
                  </a:cubicBezTo>
                  <a:close/>
                  <a:moveTo>
                    <a:pt x="4442" y="0"/>
                  </a:moveTo>
                  <a:cubicBezTo>
                    <a:pt x="4138" y="0"/>
                    <a:pt x="3912" y="275"/>
                    <a:pt x="3951" y="569"/>
                  </a:cubicBezTo>
                  <a:lnTo>
                    <a:pt x="3951" y="1088"/>
                  </a:lnTo>
                  <a:cubicBezTo>
                    <a:pt x="3393" y="1167"/>
                    <a:pt x="2863" y="1392"/>
                    <a:pt x="2412" y="1725"/>
                  </a:cubicBezTo>
                  <a:lnTo>
                    <a:pt x="2040" y="1363"/>
                  </a:lnTo>
                  <a:cubicBezTo>
                    <a:pt x="1943" y="1229"/>
                    <a:pt x="1794" y="1159"/>
                    <a:pt x="1643" y="1159"/>
                  </a:cubicBezTo>
                  <a:cubicBezTo>
                    <a:pt x="1518" y="1159"/>
                    <a:pt x="1392" y="1206"/>
                    <a:pt x="1295" y="1304"/>
                  </a:cubicBezTo>
                  <a:cubicBezTo>
                    <a:pt x="1089" y="1520"/>
                    <a:pt x="1108" y="1873"/>
                    <a:pt x="1354" y="2049"/>
                  </a:cubicBezTo>
                  <a:lnTo>
                    <a:pt x="1726" y="2412"/>
                  </a:lnTo>
                  <a:cubicBezTo>
                    <a:pt x="1383" y="2863"/>
                    <a:pt x="1158" y="3402"/>
                    <a:pt x="1079" y="3961"/>
                  </a:cubicBezTo>
                  <a:lnTo>
                    <a:pt x="560" y="3961"/>
                  </a:lnTo>
                  <a:cubicBezTo>
                    <a:pt x="1" y="4039"/>
                    <a:pt x="1" y="4843"/>
                    <a:pt x="560" y="4931"/>
                  </a:cubicBezTo>
                  <a:lnTo>
                    <a:pt x="1079" y="4931"/>
                  </a:lnTo>
                  <a:cubicBezTo>
                    <a:pt x="1158" y="5490"/>
                    <a:pt x="1383" y="6019"/>
                    <a:pt x="1726" y="6470"/>
                  </a:cubicBezTo>
                  <a:lnTo>
                    <a:pt x="1354" y="6843"/>
                  </a:lnTo>
                  <a:cubicBezTo>
                    <a:pt x="1090" y="7199"/>
                    <a:pt x="1390" y="7629"/>
                    <a:pt x="1750" y="7629"/>
                  </a:cubicBezTo>
                  <a:cubicBezTo>
                    <a:pt x="1846" y="7629"/>
                    <a:pt x="1945" y="7599"/>
                    <a:pt x="2040" y="7529"/>
                  </a:cubicBezTo>
                  <a:lnTo>
                    <a:pt x="2412" y="7156"/>
                  </a:lnTo>
                  <a:cubicBezTo>
                    <a:pt x="2863" y="7499"/>
                    <a:pt x="3393" y="7725"/>
                    <a:pt x="3951" y="7803"/>
                  </a:cubicBezTo>
                  <a:lnTo>
                    <a:pt x="3951" y="8323"/>
                  </a:lnTo>
                  <a:cubicBezTo>
                    <a:pt x="3912" y="8617"/>
                    <a:pt x="4138" y="8882"/>
                    <a:pt x="4442" y="8882"/>
                  </a:cubicBezTo>
                  <a:cubicBezTo>
                    <a:pt x="4736" y="8882"/>
                    <a:pt x="4971" y="8617"/>
                    <a:pt x="4922" y="8323"/>
                  </a:cubicBezTo>
                  <a:lnTo>
                    <a:pt x="4922" y="7803"/>
                  </a:lnTo>
                  <a:cubicBezTo>
                    <a:pt x="5490" y="7715"/>
                    <a:pt x="6030" y="7490"/>
                    <a:pt x="6490" y="7137"/>
                  </a:cubicBezTo>
                  <a:cubicBezTo>
                    <a:pt x="6520" y="7176"/>
                    <a:pt x="6500" y="7156"/>
                    <a:pt x="6883" y="7539"/>
                  </a:cubicBezTo>
                  <a:cubicBezTo>
                    <a:pt x="6363" y="8176"/>
                    <a:pt x="6039" y="8950"/>
                    <a:pt x="5951" y="9774"/>
                  </a:cubicBezTo>
                  <a:lnTo>
                    <a:pt x="5441" y="9774"/>
                  </a:lnTo>
                  <a:cubicBezTo>
                    <a:pt x="5415" y="9769"/>
                    <a:pt x="5389" y="9767"/>
                    <a:pt x="5363" y="9767"/>
                  </a:cubicBezTo>
                  <a:cubicBezTo>
                    <a:pt x="5100" y="9767"/>
                    <a:pt x="4873" y="9986"/>
                    <a:pt x="4873" y="10254"/>
                  </a:cubicBezTo>
                  <a:cubicBezTo>
                    <a:pt x="4873" y="10535"/>
                    <a:pt x="5107" y="10749"/>
                    <a:pt x="5375" y="10749"/>
                  </a:cubicBezTo>
                  <a:cubicBezTo>
                    <a:pt x="5397" y="10749"/>
                    <a:pt x="5419" y="10747"/>
                    <a:pt x="5441" y="10744"/>
                  </a:cubicBezTo>
                  <a:lnTo>
                    <a:pt x="5951" y="10744"/>
                  </a:lnTo>
                  <a:cubicBezTo>
                    <a:pt x="6039" y="11558"/>
                    <a:pt x="6363" y="12332"/>
                    <a:pt x="6883" y="12979"/>
                  </a:cubicBezTo>
                  <a:lnTo>
                    <a:pt x="6510" y="13342"/>
                  </a:lnTo>
                  <a:cubicBezTo>
                    <a:pt x="6247" y="13699"/>
                    <a:pt x="6547" y="14128"/>
                    <a:pt x="6907" y="14128"/>
                  </a:cubicBezTo>
                  <a:cubicBezTo>
                    <a:pt x="7002" y="14128"/>
                    <a:pt x="7102" y="14098"/>
                    <a:pt x="7196" y="14028"/>
                  </a:cubicBezTo>
                  <a:lnTo>
                    <a:pt x="7569" y="13666"/>
                  </a:lnTo>
                  <a:cubicBezTo>
                    <a:pt x="8206" y="14175"/>
                    <a:pt x="8980" y="14499"/>
                    <a:pt x="9804" y="14587"/>
                  </a:cubicBezTo>
                  <a:lnTo>
                    <a:pt x="9804" y="15107"/>
                  </a:lnTo>
                  <a:cubicBezTo>
                    <a:pt x="9755" y="15401"/>
                    <a:pt x="9980" y="15665"/>
                    <a:pt x="10284" y="15665"/>
                  </a:cubicBezTo>
                  <a:cubicBezTo>
                    <a:pt x="10588" y="15665"/>
                    <a:pt x="10814" y="15401"/>
                    <a:pt x="10774" y="15107"/>
                  </a:cubicBezTo>
                  <a:lnTo>
                    <a:pt x="10774" y="14587"/>
                  </a:lnTo>
                  <a:cubicBezTo>
                    <a:pt x="11588" y="14499"/>
                    <a:pt x="12362" y="14175"/>
                    <a:pt x="13009" y="13666"/>
                  </a:cubicBezTo>
                  <a:lnTo>
                    <a:pt x="13372" y="14028"/>
                  </a:lnTo>
                  <a:cubicBezTo>
                    <a:pt x="13469" y="14163"/>
                    <a:pt x="13618" y="14232"/>
                    <a:pt x="13769" y="14232"/>
                  </a:cubicBezTo>
                  <a:cubicBezTo>
                    <a:pt x="13894" y="14232"/>
                    <a:pt x="14020" y="14185"/>
                    <a:pt x="14117" y="14087"/>
                  </a:cubicBezTo>
                  <a:cubicBezTo>
                    <a:pt x="14333" y="13871"/>
                    <a:pt x="14303" y="13519"/>
                    <a:pt x="14058" y="13342"/>
                  </a:cubicBezTo>
                  <a:lnTo>
                    <a:pt x="13696" y="12979"/>
                  </a:lnTo>
                  <a:cubicBezTo>
                    <a:pt x="14205" y="12332"/>
                    <a:pt x="14529" y="11558"/>
                    <a:pt x="14617" y="10744"/>
                  </a:cubicBezTo>
                  <a:lnTo>
                    <a:pt x="15137" y="10744"/>
                  </a:lnTo>
                  <a:cubicBezTo>
                    <a:pt x="15159" y="10747"/>
                    <a:pt x="15181" y="10749"/>
                    <a:pt x="15203" y="10749"/>
                  </a:cubicBezTo>
                  <a:cubicBezTo>
                    <a:pt x="15470" y="10749"/>
                    <a:pt x="15695" y="10535"/>
                    <a:pt x="15695" y="10254"/>
                  </a:cubicBezTo>
                  <a:cubicBezTo>
                    <a:pt x="15695" y="9986"/>
                    <a:pt x="15476" y="9767"/>
                    <a:pt x="15215" y="9767"/>
                  </a:cubicBezTo>
                  <a:cubicBezTo>
                    <a:pt x="15189" y="9767"/>
                    <a:pt x="15163" y="9769"/>
                    <a:pt x="15137" y="9774"/>
                  </a:cubicBezTo>
                  <a:lnTo>
                    <a:pt x="14617" y="9774"/>
                  </a:lnTo>
                  <a:cubicBezTo>
                    <a:pt x="14529" y="8960"/>
                    <a:pt x="14205" y="8186"/>
                    <a:pt x="13696" y="7539"/>
                  </a:cubicBezTo>
                  <a:lnTo>
                    <a:pt x="14058" y="7176"/>
                  </a:lnTo>
                  <a:cubicBezTo>
                    <a:pt x="14303" y="6990"/>
                    <a:pt x="14333" y="6637"/>
                    <a:pt x="14117" y="6431"/>
                  </a:cubicBezTo>
                  <a:cubicBezTo>
                    <a:pt x="14020" y="6333"/>
                    <a:pt x="13894" y="6286"/>
                    <a:pt x="13769" y="6286"/>
                  </a:cubicBezTo>
                  <a:cubicBezTo>
                    <a:pt x="13618" y="6286"/>
                    <a:pt x="13469" y="6356"/>
                    <a:pt x="13372" y="6490"/>
                  </a:cubicBezTo>
                  <a:lnTo>
                    <a:pt x="13009" y="6852"/>
                  </a:lnTo>
                  <a:cubicBezTo>
                    <a:pt x="12362" y="6343"/>
                    <a:pt x="11588" y="6019"/>
                    <a:pt x="10765" y="5921"/>
                  </a:cubicBezTo>
                  <a:lnTo>
                    <a:pt x="10765" y="5411"/>
                  </a:lnTo>
                  <a:cubicBezTo>
                    <a:pt x="10814" y="5117"/>
                    <a:pt x="10588" y="4853"/>
                    <a:pt x="10284" y="4853"/>
                  </a:cubicBezTo>
                  <a:cubicBezTo>
                    <a:pt x="9980" y="4853"/>
                    <a:pt x="9755" y="5117"/>
                    <a:pt x="9804" y="5411"/>
                  </a:cubicBezTo>
                  <a:lnTo>
                    <a:pt x="9804" y="5921"/>
                  </a:lnTo>
                  <a:cubicBezTo>
                    <a:pt x="8980" y="6019"/>
                    <a:pt x="8206" y="6343"/>
                    <a:pt x="7559" y="6852"/>
                  </a:cubicBezTo>
                  <a:cubicBezTo>
                    <a:pt x="7186" y="6470"/>
                    <a:pt x="7196" y="6490"/>
                    <a:pt x="7167" y="6460"/>
                  </a:cubicBezTo>
                  <a:cubicBezTo>
                    <a:pt x="7500" y="6009"/>
                    <a:pt x="7716" y="5480"/>
                    <a:pt x="7794" y="4931"/>
                  </a:cubicBezTo>
                  <a:lnTo>
                    <a:pt x="8314" y="4931"/>
                  </a:lnTo>
                  <a:cubicBezTo>
                    <a:pt x="8873" y="4843"/>
                    <a:pt x="8873" y="4039"/>
                    <a:pt x="8314" y="3961"/>
                  </a:cubicBezTo>
                  <a:lnTo>
                    <a:pt x="7794" y="3961"/>
                  </a:lnTo>
                  <a:cubicBezTo>
                    <a:pt x="7716" y="3402"/>
                    <a:pt x="7490" y="2863"/>
                    <a:pt x="7157" y="2412"/>
                  </a:cubicBezTo>
                  <a:lnTo>
                    <a:pt x="7520" y="2049"/>
                  </a:lnTo>
                  <a:cubicBezTo>
                    <a:pt x="7783" y="1693"/>
                    <a:pt x="7483" y="1263"/>
                    <a:pt x="7123" y="1263"/>
                  </a:cubicBezTo>
                  <a:cubicBezTo>
                    <a:pt x="7028" y="1263"/>
                    <a:pt x="6928" y="1293"/>
                    <a:pt x="6833" y="1363"/>
                  </a:cubicBezTo>
                  <a:lnTo>
                    <a:pt x="6471" y="1725"/>
                  </a:lnTo>
                  <a:cubicBezTo>
                    <a:pt x="6010" y="1392"/>
                    <a:pt x="5481" y="1167"/>
                    <a:pt x="4922" y="1088"/>
                  </a:cubicBezTo>
                  <a:lnTo>
                    <a:pt x="4922" y="569"/>
                  </a:lnTo>
                  <a:cubicBezTo>
                    <a:pt x="4971" y="275"/>
                    <a:pt x="4736" y="0"/>
                    <a:pt x="4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5"/>
            <p:cNvSpPr/>
            <p:nvPr/>
          </p:nvSpPr>
          <p:spPr>
            <a:xfrm>
              <a:off x="5480312" y="2247433"/>
              <a:ext cx="123722" cy="132978"/>
            </a:xfrm>
            <a:custGeom>
              <a:rect b="b" l="l" r="r" t="t"/>
              <a:pathLst>
                <a:path extrusionOk="0" h="6795" w="6322">
                  <a:moveTo>
                    <a:pt x="3167" y="2829"/>
                  </a:moveTo>
                  <a:cubicBezTo>
                    <a:pt x="3422" y="2829"/>
                    <a:pt x="3665" y="3025"/>
                    <a:pt x="3665" y="3324"/>
                  </a:cubicBezTo>
                  <a:cubicBezTo>
                    <a:pt x="3665" y="3589"/>
                    <a:pt x="3440" y="3814"/>
                    <a:pt x="3175" y="3814"/>
                  </a:cubicBezTo>
                  <a:cubicBezTo>
                    <a:pt x="2734" y="3814"/>
                    <a:pt x="2518" y="3285"/>
                    <a:pt x="2822" y="2971"/>
                  </a:cubicBezTo>
                  <a:cubicBezTo>
                    <a:pt x="2923" y="2873"/>
                    <a:pt x="3047" y="2829"/>
                    <a:pt x="3167" y="2829"/>
                  </a:cubicBezTo>
                  <a:close/>
                  <a:moveTo>
                    <a:pt x="3165" y="1"/>
                  </a:moveTo>
                  <a:cubicBezTo>
                    <a:pt x="2945" y="1"/>
                    <a:pt x="2724" y="138"/>
                    <a:pt x="2685" y="413"/>
                  </a:cubicBezTo>
                  <a:lnTo>
                    <a:pt x="2685" y="952"/>
                  </a:lnTo>
                  <a:cubicBezTo>
                    <a:pt x="2166" y="1060"/>
                    <a:pt x="1705" y="1324"/>
                    <a:pt x="1352" y="1716"/>
                  </a:cubicBezTo>
                  <a:lnTo>
                    <a:pt x="891" y="1452"/>
                  </a:lnTo>
                  <a:cubicBezTo>
                    <a:pt x="821" y="1422"/>
                    <a:pt x="753" y="1409"/>
                    <a:pt x="689" y="1409"/>
                  </a:cubicBezTo>
                  <a:cubicBezTo>
                    <a:pt x="266" y="1409"/>
                    <a:pt x="1" y="1987"/>
                    <a:pt x="401" y="2285"/>
                  </a:cubicBezTo>
                  <a:lnTo>
                    <a:pt x="862" y="2559"/>
                  </a:lnTo>
                  <a:cubicBezTo>
                    <a:pt x="695" y="3059"/>
                    <a:pt x="695" y="3589"/>
                    <a:pt x="862" y="4089"/>
                  </a:cubicBezTo>
                  <a:lnTo>
                    <a:pt x="401" y="4363"/>
                  </a:lnTo>
                  <a:cubicBezTo>
                    <a:pt x="1" y="4661"/>
                    <a:pt x="266" y="5240"/>
                    <a:pt x="689" y="5240"/>
                  </a:cubicBezTo>
                  <a:cubicBezTo>
                    <a:pt x="753" y="5240"/>
                    <a:pt x="821" y="5226"/>
                    <a:pt x="891" y="5196"/>
                  </a:cubicBezTo>
                  <a:lnTo>
                    <a:pt x="1352" y="4932"/>
                  </a:lnTo>
                  <a:cubicBezTo>
                    <a:pt x="1705" y="5324"/>
                    <a:pt x="2166" y="5598"/>
                    <a:pt x="2685" y="5696"/>
                  </a:cubicBezTo>
                  <a:lnTo>
                    <a:pt x="2685" y="6236"/>
                  </a:lnTo>
                  <a:cubicBezTo>
                    <a:pt x="2636" y="6530"/>
                    <a:pt x="2862" y="6794"/>
                    <a:pt x="3165" y="6794"/>
                  </a:cubicBezTo>
                  <a:cubicBezTo>
                    <a:pt x="3469" y="6794"/>
                    <a:pt x="3695" y="6530"/>
                    <a:pt x="3646" y="6236"/>
                  </a:cubicBezTo>
                  <a:lnTo>
                    <a:pt x="3646" y="5696"/>
                  </a:lnTo>
                  <a:cubicBezTo>
                    <a:pt x="4165" y="5598"/>
                    <a:pt x="4626" y="5324"/>
                    <a:pt x="4979" y="4932"/>
                  </a:cubicBezTo>
                  <a:lnTo>
                    <a:pt x="5440" y="5196"/>
                  </a:lnTo>
                  <a:cubicBezTo>
                    <a:pt x="5510" y="5226"/>
                    <a:pt x="5577" y="5240"/>
                    <a:pt x="5641" y="5240"/>
                  </a:cubicBezTo>
                  <a:cubicBezTo>
                    <a:pt x="6063" y="5240"/>
                    <a:pt x="6321" y="4661"/>
                    <a:pt x="5930" y="4363"/>
                  </a:cubicBezTo>
                  <a:lnTo>
                    <a:pt x="5469" y="4089"/>
                  </a:lnTo>
                  <a:cubicBezTo>
                    <a:pt x="5636" y="3589"/>
                    <a:pt x="5636" y="3059"/>
                    <a:pt x="5469" y="2559"/>
                  </a:cubicBezTo>
                  <a:lnTo>
                    <a:pt x="5930" y="2285"/>
                  </a:lnTo>
                  <a:cubicBezTo>
                    <a:pt x="6321" y="1987"/>
                    <a:pt x="6063" y="1409"/>
                    <a:pt x="5641" y="1409"/>
                  </a:cubicBezTo>
                  <a:cubicBezTo>
                    <a:pt x="5577" y="1409"/>
                    <a:pt x="5510" y="1422"/>
                    <a:pt x="5440" y="1452"/>
                  </a:cubicBezTo>
                  <a:lnTo>
                    <a:pt x="4979" y="1716"/>
                  </a:lnTo>
                  <a:cubicBezTo>
                    <a:pt x="4626" y="1324"/>
                    <a:pt x="4165" y="1060"/>
                    <a:pt x="3646" y="952"/>
                  </a:cubicBezTo>
                  <a:lnTo>
                    <a:pt x="3646" y="413"/>
                  </a:lnTo>
                  <a:cubicBezTo>
                    <a:pt x="3607" y="138"/>
                    <a:pt x="3386" y="1"/>
                    <a:pt x="31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6"/>
          <p:cNvSpPr/>
          <p:nvPr/>
        </p:nvSpPr>
        <p:spPr>
          <a:xfrm>
            <a:off x="5946450" y="1109425"/>
            <a:ext cx="3133500" cy="3804300"/>
          </a:xfrm>
          <a:prstGeom prst="roundRect">
            <a:avLst>
              <a:gd fmla="val 12519" name="adj"/>
            </a:avLst>
          </a:prstGeom>
          <a:solidFill>
            <a:srgbClr val="FEDC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5" name="Google Shape;855;p86"/>
          <p:cNvGrpSpPr/>
          <p:nvPr/>
        </p:nvGrpSpPr>
        <p:grpSpPr>
          <a:xfrm>
            <a:off x="266738" y="234640"/>
            <a:ext cx="8642212" cy="993473"/>
            <a:chOff x="266738" y="234640"/>
            <a:chExt cx="8642212" cy="993473"/>
          </a:xfrm>
        </p:grpSpPr>
        <p:sp>
          <p:nvSpPr>
            <p:cNvPr id="856" name="Google Shape;856;p86"/>
            <p:cNvSpPr/>
            <p:nvPr/>
          </p:nvSpPr>
          <p:spPr>
            <a:xfrm>
              <a:off x="266738" y="521400"/>
              <a:ext cx="8565600" cy="420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7" name="Google Shape;857;p86"/>
            <p:cNvPicPr preferRelativeResize="0"/>
            <p:nvPr/>
          </p:nvPicPr>
          <p:blipFill rotWithShape="1">
            <a:blip r:embed="rId3">
              <a:alphaModFix/>
            </a:blip>
            <a:srcRect b="354609" l="6650" r="-6650" t="-354610"/>
            <a:stretch/>
          </p:blipFill>
          <p:spPr>
            <a:xfrm>
              <a:off x="7730975" y="234640"/>
              <a:ext cx="1177975" cy="9934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86"/>
            <p:cNvSpPr/>
            <p:nvPr/>
          </p:nvSpPr>
          <p:spPr>
            <a:xfrm>
              <a:off x="8388702" y="585651"/>
              <a:ext cx="304777" cy="291503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3B3B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59" name="Google Shape;85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ParkNow Design Implications - Wireframe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60" name="Google Shape;860;p86"/>
          <p:cNvPicPr preferRelativeResize="0"/>
          <p:nvPr/>
        </p:nvPicPr>
        <p:blipFill rotWithShape="1">
          <a:blip r:embed="rId4">
            <a:alphaModFix/>
          </a:blip>
          <a:srcRect b="11521" l="939" r="10455" t="7223"/>
          <a:stretch/>
        </p:blipFill>
        <p:spPr>
          <a:xfrm>
            <a:off x="246375" y="1176950"/>
            <a:ext cx="5540625" cy="30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86"/>
          <p:cNvSpPr txBox="1"/>
          <p:nvPr/>
        </p:nvSpPr>
        <p:spPr>
          <a:xfrm>
            <a:off x="5991350" y="1176950"/>
            <a:ext cx="3088500" cy="3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There is a </a:t>
            </a:r>
            <a:r>
              <a:rPr b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main page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with tabs across the top to different pages: Profile, Report Parking, Find Parking, and Other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Report Parking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takes the user to input a description of available parking for a system update.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Find Parking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takes the user to input their 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preferences</a:t>
            </a: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and outputs available spaces</a:t>
            </a:r>
            <a:endParaRPr sz="16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